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00" r:id="rId4"/>
    <p:sldId id="263" r:id="rId5"/>
    <p:sldId id="265" r:id="rId6"/>
    <p:sldId id="277" r:id="rId7"/>
    <p:sldId id="301" r:id="rId8"/>
    <p:sldId id="276" r:id="rId9"/>
    <p:sldId id="278" r:id="rId10"/>
    <p:sldId id="306" r:id="rId11"/>
    <p:sldId id="307" r:id="rId12"/>
    <p:sldId id="308" r:id="rId13"/>
    <p:sldId id="304" r:id="rId14"/>
    <p:sldId id="303" r:id="rId15"/>
    <p:sldId id="298" r:id="rId16"/>
    <p:sldId id="299" r:id="rId17"/>
    <p:sldId id="302" r:id="rId18"/>
    <p:sldId id="309" r:id="rId19"/>
    <p:sldId id="279" r:id="rId20"/>
    <p:sldId id="280" r:id="rId21"/>
    <p:sldId id="281" r:id="rId22"/>
    <p:sldId id="282" r:id="rId23"/>
    <p:sldId id="284" r:id="rId24"/>
    <p:sldId id="259" r:id="rId25"/>
    <p:sldId id="258" r:id="rId26"/>
    <p:sldId id="260" r:id="rId27"/>
    <p:sldId id="267" r:id="rId28"/>
    <p:sldId id="261" r:id="rId29"/>
    <p:sldId id="285" r:id="rId30"/>
    <p:sldId id="286" r:id="rId31"/>
    <p:sldId id="292" r:id="rId32"/>
    <p:sldId id="310" r:id="rId33"/>
    <p:sldId id="296" r:id="rId34"/>
  </p:sldIdLst>
  <p:sldSz cx="12192000" cy="6858000"/>
  <p:notesSz cx="6858000" cy="9144000"/>
  <p:embeddedFontLst>
    <p:embeddedFont>
      <p:font typeface="나눔고딕" panose="020D0604000000000000" pitchFamily="50" charset="-127"/>
      <p:regular r:id="rId36"/>
      <p:bold r:id="rId37"/>
    </p:embeddedFont>
    <p:embeddedFont>
      <p:font typeface="나눔고딕 ExtraBold" panose="020D0904000000000000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31A6A-C12A-48C8-8CD3-D93DACF831A5}" v="174" dt="2023-11-28T18:08:56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연 이" userId="fae7ec3df64e19a3" providerId="LiveId" clId="{22F31A6A-C12A-48C8-8CD3-D93DACF831A5}"/>
    <pc:docChg chg="undo custSel addSld delSld modSld">
      <pc:chgData name="수연 이" userId="fae7ec3df64e19a3" providerId="LiveId" clId="{22F31A6A-C12A-48C8-8CD3-D93DACF831A5}" dt="2023-11-28T18:09:03.779" v="1091" actId="478"/>
      <pc:docMkLst>
        <pc:docMk/>
      </pc:docMkLst>
      <pc:sldChg chg="addSp delSp modSp mod">
        <pc:chgData name="수연 이" userId="fae7ec3df64e19a3" providerId="LiveId" clId="{22F31A6A-C12A-48C8-8CD3-D93DACF831A5}" dt="2023-11-28T14:51:24.315" v="333" actId="12789"/>
        <pc:sldMkLst>
          <pc:docMk/>
          <pc:sldMk cId="2087878973" sldId="257"/>
        </pc:sldMkLst>
        <pc:grpChg chg="add mod">
          <ac:chgData name="수연 이" userId="fae7ec3df64e19a3" providerId="LiveId" clId="{22F31A6A-C12A-48C8-8CD3-D93DACF831A5}" dt="2023-11-28T14:51:24.315" v="333" actId="12789"/>
          <ac:grpSpMkLst>
            <pc:docMk/>
            <pc:sldMk cId="2087878973" sldId="257"/>
            <ac:grpSpMk id="2" creationId="{4FB2DD6C-8510-A0D4-9A7E-4879DB53C0C8}"/>
          </ac:grpSpMkLst>
        </pc:grpChg>
        <pc:grpChg chg="mod">
          <ac:chgData name="수연 이" userId="fae7ec3df64e19a3" providerId="LiveId" clId="{22F31A6A-C12A-48C8-8CD3-D93DACF831A5}" dt="2023-11-28T14:51:21.292" v="331" actId="164"/>
          <ac:grpSpMkLst>
            <pc:docMk/>
            <pc:sldMk cId="2087878973" sldId="257"/>
            <ac:grpSpMk id="16" creationId="{7F9540F6-3B45-1C87-BA13-12F104597195}"/>
          </ac:grpSpMkLst>
        </pc:grpChg>
        <pc:grpChg chg="mod">
          <ac:chgData name="수연 이" userId="fae7ec3df64e19a3" providerId="LiveId" clId="{22F31A6A-C12A-48C8-8CD3-D93DACF831A5}" dt="2023-11-28T14:51:21.292" v="331" actId="164"/>
          <ac:grpSpMkLst>
            <pc:docMk/>
            <pc:sldMk cId="2087878973" sldId="257"/>
            <ac:grpSpMk id="17" creationId="{0E726004-00F2-9172-ADA1-6368D874C8E5}"/>
          </ac:grpSpMkLst>
        </pc:grpChg>
        <pc:grpChg chg="del">
          <ac:chgData name="수연 이" userId="fae7ec3df64e19a3" providerId="LiveId" clId="{22F31A6A-C12A-48C8-8CD3-D93DACF831A5}" dt="2023-11-28T14:04:54.214" v="27" actId="478"/>
          <ac:grpSpMkLst>
            <pc:docMk/>
            <pc:sldMk cId="2087878973" sldId="257"/>
            <ac:grpSpMk id="18" creationId="{80B2DDF4-4E13-6AD9-6612-5A6BDC8B7E78}"/>
          </ac:grpSpMkLst>
        </pc:grpChg>
        <pc:grpChg chg="mod">
          <ac:chgData name="수연 이" userId="fae7ec3df64e19a3" providerId="LiveId" clId="{22F31A6A-C12A-48C8-8CD3-D93DACF831A5}" dt="2023-11-28T14:51:21.292" v="331" actId="164"/>
          <ac:grpSpMkLst>
            <pc:docMk/>
            <pc:sldMk cId="2087878973" sldId="257"/>
            <ac:grpSpMk id="19" creationId="{F8FB4286-6BB2-E8F3-75CE-62C19E18B5B1}"/>
          </ac:grpSpMkLst>
        </pc:grpChg>
        <pc:grpChg chg="del">
          <ac:chgData name="수연 이" userId="fae7ec3df64e19a3" providerId="LiveId" clId="{22F31A6A-C12A-48C8-8CD3-D93DACF831A5}" dt="2023-11-28T14:04:54.214" v="27" actId="478"/>
          <ac:grpSpMkLst>
            <pc:docMk/>
            <pc:sldMk cId="2087878973" sldId="257"/>
            <ac:grpSpMk id="20" creationId="{1F2543BB-DA31-4841-8DEE-BD74CD78448E}"/>
          </ac:grpSpMkLst>
        </pc:grpChg>
        <pc:grpChg chg="del">
          <ac:chgData name="수연 이" userId="fae7ec3df64e19a3" providerId="LiveId" clId="{22F31A6A-C12A-48C8-8CD3-D93DACF831A5}" dt="2023-11-28T14:04:54.214" v="27" actId="478"/>
          <ac:grpSpMkLst>
            <pc:docMk/>
            <pc:sldMk cId="2087878973" sldId="257"/>
            <ac:grpSpMk id="21" creationId="{9093CACC-2969-C53B-6042-1132ABA29BC9}"/>
          </ac:grpSpMkLst>
        </pc:grpChg>
      </pc:sldChg>
      <pc:sldChg chg="del">
        <pc:chgData name="수연 이" userId="fae7ec3df64e19a3" providerId="LiveId" clId="{22F31A6A-C12A-48C8-8CD3-D93DACF831A5}" dt="2023-11-28T17:03:27.080" v="866" actId="47"/>
        <pc:sldMkLst>
          <pc:docMk/>
          <pc:sldMk cId="2161471014" sldId="262"/>
        </pc:sldMkLst>
      </pc:sldChg>
      <pc:sldChg chg="addSp delSp modSp mod">
        <pc:chgData name="수연 이" userId="fae7ec3df64e19a3" providerId="LiveId" clId="{22F31A6A-C12A-48C8-8CD3-D93DACF831A5}" dt="2023-11-28T14:02:27.892" v="23" actId="12788"/>
        <pc:sldMkLst>
          <pc:docMk/>
          <pc:sldMk cId="1271165377" sldId="263"/>
        </pc:sldMkLst>
        <pc:picChg chg="add mod">
          <ac:chgData name="수연 이" userId="fae7ec3df64e19a3" providerId="LiveId" clId="{22F31A6A-C12A-48C8-8CD3-D93DACF831A5}" dt="2023-11-28T14:02:27.892" v="23" actId="12788"/>
          <ac:picMkLst>
            <pc:docMk/>
            <pc:sldMk cId="1271165377" sldId="263"/>
            <ac:picMk id="9" creationId="{C846FCF2-82A2-ED55-8B1D-809A6DAEC60A}"/>
          </ac:picMkLst>
        </pc:picChg>
        <pc:picChg chg="del">
          <ac:chgData name="수연 이" userId="fae7ec3df64e19a3" providerId="LiveId" clId="{22F31A6A-C12A-48C8-8CD3-D93DACF831A5}" dt="2023-11-28T14:02:17.489" v="17" actId="478"/>
          <ac:picMkLst>
            <pc:docMk/>
            <pc:sldMk cId="1271165377" sldId="263"/>
            <ac:picMk id="15" creationId="{CA369E3C-7A3D-E477-208E-EBF3733E1371}"/>
          </ac:picMkLst>
        </pc:picChg>
      </pc:sldChg>
      <pc:sldChg chg="addSp delSp modSp mod">
        <pc:chgData name="수연 이" userId="fae7ec3df64e19a3" providerId="LiveId" clId="{22F31A6A-C12A-48C8-8CD3-D93DACF831A5}" dt="2023-11-28T14:01:36.746" v="12"/>
        <pc:sldMkLst>
          <pc:docMk/>
          <pc:sldMk cId="1417261527" sldId="265"/>
        </pc:sldMkLst>
        <pc:graphicFrameChg chg="add mod">
          <ac:chgData name="수연 이" userId="fae7ec3df64e19a3" providerId="LiveId" clId="{22F31A6A-C12A-48C8-8CD3-D93DACF831A5}" dt="2023-11-28T14:00:51.285" v="7"/>
          <ac:graphicFrameMkLst>
            <pc:docMk/>
            <pc:sldMk cId="1417261527" sldId="265"/>
            <ac:graphicFrameMk id="5" creationId="{750A16F3-B92F-109A-CF32-8563207A70AA}"/>
          </ac:graphicFrameMkLst>
        </pc:graphicFrameChg>
        <pc:graphicFrameChg chg="add mod">
          <ac:chgData name="수연 이" userId="fae7ec3df64e19a3" providerId="LiveId" clId="{22F31A6A-C12A-48C8-8CD3-D93DACF831A5}" dt="2023-11-28T14:01:36.746" v="12"/>
          <ac:graphicFrameMkLst>
            <pc:docMk/>
            <pc:sldMk cId="1417261527" sldId="265"/>
            <ac:graphicFrameMk id="8" creationId="{3195B2E0-9F00-9F5D-BC01-76B124D45CE9}"/>
          </ac:graphicFrameMkLst>
        </pc:graphicFrameChg>
        <pc:graphicFrameChg chg="del mod modGraphic">
          <ac:chgData name="수연 이" userId="fae7ec3df64e19a3" providerId="LiveId" clId="{22F31A6A-C12A-48C8-8CD3-D93DACF831A5}" dt="2023-11-28T14:01:28.966" v="9" actId="21"/>
          <ac:graphicFrameMkLst>
            <pc:docMk/>
            <pc:sldMk cId="1417261527" sldId="265"/>
            <ac:graphicFrameMk id="12" creationId="{195C6304-237F-A908-256A-FC8976D29DA3}"/>
          </ac:graphicFrameMkLst>
        </pc:graphicFrameChg>
        <pc:picChg chg="del">
          <ac:chgData name="수연 이" userId="fae7ec3df64e19a3" providerId="LiveId" clId="{22F31A6A-C12A-48C8-8CD3-D93DACF831A5}" dt="2023-11-28T13:58:30.720" v="0" actId="478"/>
          <ac:picMkLst>
            <pc:docMk/>
            <pc:sldMk cId="1417261527" sldId="265"/>
            <ac:picMk id="6" creationId="{7EAF4BC3-F266-017E-86D5-128F60B0B2DE}"/>
          </ac:picMkLst>
        </pc:picChg>
      </pc:sldChg>
      <pc:sldChg chg="del">
        <pc:chgData name="수연 이" userId="fae7ec3df64e19a3" providerId="LiveId" clId="{22F31A6A-C12A-48C8-8CD3-D93DACF831A5}" dt="2023-11-28T16:50:56.098" v="621" actId="47"/>
        <pc:sldMkLst>
          <pc:docMk/>
          <pc:sldMk cId="642823" sldId="266"/>
        </pc:sldMkLst>
      </pc:sldChg>
      <pc:sldChg chg="addSp delSp modSp mod">
        <pc:chgData name="수연 이" userId="fae7ec3df64e19a3" providerId="LiveId" clId="{22F31A6A-C12A-48C8-8CD3-D93DACF831A5}" dt="2023-11-28T17:47:42.342" v="937" actId="1035"/>
        <pc:sldMkLst>
          <pc:docMk/>
          <pc:sldMk cId="3489082363" sldId="267"/>
        </pc:sldMkLst>
        <pc:spChg chg="mod">
          <ac:chgData name="수연 이" userId="fae7ec3df64e19a3" providerId="LiveId" clId="{22F31A6A-C12A-48C8-8CD3-D93DACF831A5}" dt="2023-11-28T16:59:04.906" v="754" actId="20577"/>
          <ac:spMkLst>
            <pc:docMk/>
            <pc:sldMk cId="3489082363" sldId="267"/>
            <ac:spMk id="9" creationId="{058BFD07-0851-6C74-980D-FBBCB586AF43}"/>
          </ac:spMkLst>
        </pc:spChg>
        <pc:spChg chg="mod">
          <ac:chgData name="수연 이" userId="fae7ec3df64e19a3" providerId="LiveId" clId="{22F31A6A-C12A-48C8-8CD3-D93DACF831A5}" dt="2023-11-28T17:00:09.977" v="801" actId="20577"/>
          <ac:spMkLst>
            <pc:docMk/>
            <pc:sldMk cId="3489082363" sldId="267"/>
            <ac:spMk id="13" creationId="{2D32CED4-A389-276D-B924-0E9F07D3EE17}"/>
          </ac:spMkLst>
        </pc:spChg>
        <pc:grpChg chg="mod">
          <ac:chgData name="수연 이" userId="fae7ec3df64e19a3" providerId="LiveId" clId="{22F31A6A-C12A-48C8-8CD3-D93DACF831A5}" dt="2023-11-28T17:47:33.050" v="930" actId="1076"/>
          <ac:grpSpMkLst>
            <pc:docMk/>
            <pc:sldMk cId="3489082363" sldId="267"/>
            <ac:grpSpMk id="15" creationId="{37D3436D-9CBE-944F-BD9E-2FEA2D59FF49}"/>
          </ac:grpSpMkLst>
        </pc:grpChg>
        <pc:picChg chg="add mod">
          <ac:chgData name="수연 이" userId="fae7ec3df64e19a3" providerId="LiveId" clId="{22F31A6A-C12A-48C8-8CD3-D93DACF831A5}" dt="2023-11-28T17:47:42.342" v="937" actId="1035"/>
          <ac:picMkLst>
            <pc:docMk/>
            <pc:sldMk cId="3489082363" sldId="267"/>
            <ac:picMk id="3" creationId="{3D157D8E-11D8-11BA-9833-6CF36687D57E}"/>
          </ac:picMkLst>
        </pc:picChg>
        <pc:picChg chg="del">
          <ac:chgData name="수연 이" userId="fae7ec3df64e19a3" providerId="LiveId" clId="{22F31A6A-C12A-48C8-8CD3-D93DACF831A5}" dt="2023-11-28T17:47:07.965" v="923" actId="478"/>
          <ac:picMkLst>
            <pc:docMk/>
            <pc:sldMk cId="3489082363" sldId="267"/>
            <ac:picMk id="11" creationId="{4E12B0F1-5004-FF33-3E63-B754E91C81A3}"/>
          </ac:picMkLst>
        </pc:picChg>
      </pc:sldChg>
      <pc:sldChg chg="del">
        <pc:chgData name="수연 이" userId="fae7ec3df64e19a3" providerId="LiveId" clId="{22F31A6A-C12A-48C8-8CD3-D93DACF831A5}" dt="2023-11-28T16:29:24.228" v="355" actId="47"/>
        <pc:sldMkLst>
          <pc:docMk/>
          <pc:sldMk cId="3289298574" sldId="268"/>
        </pc:sldMkLst>
      </pc:sldChg>
      <pc:sldChg chg="del">
        <pc:chgData name="수연 이" userId="fae7ec3df64e19a3" providerId="LiveId" clId="{22F31A6A-C12A-48C8-8CD3-D93DACF831A5}" dt="2023-11-28T14:03:46.635" v="24" actId="47"/>
        <pc:sldMkLst>
          <pc:docMk/>
          <pc:sldMk cId="2360868303" sldId="274"/>
        </pc:sldMkLst>
      </pc:sldChg>
      <pc:sldChg chg="del">
        <pc:chgData name="수연 이" userId="fae7ec3df64e19a3" providerId="LiveId" clId="{22F31A6A-C12A-48C8-8CD3-D93DACF831A5}" dt="2023-11-28T14:03:50.514" v="25" actId="47"/>
        <pc:sldMkLst>
          <pc:docMk/>
          <pc:sldMk cId="2705980258" sldId="275"/>
        </pc:sldMkLst>
      </pc:sldChg>
      <pc:sldChg chg="addSp delSp modSp mod">
        <pc:chgData name="수연 이" userId="fae7ec3df64e19a3" providerId="LiveId" clId="{22F31A6A-C12A-48C8-8CD3-D93DACF831A5}" dt="2023-11-28T14:01:52.910" v="15" actId="478"/>
        <pc:sldMkLst>
          <pc:docMk/>
          <pc:sldMk cId="4272915222" sldId="277"/>
        </pc:sldMkLst>
        <pc:graphicFrameChg chg="del">
          <ac:chgData name="수연 이" userId="fae7ec3df64e19a3" providerId="LiveId" clId="{22F31A6A-C12A-48C8-8CD3-D93DACF831A5}" dt="2023-11-28T14:01:06.696" v="8" actId="478"/>
          <ac:graphicFrameMkLst>
            <pc:docMk/>
            <pc:sldMk cId="4272915222" sldId="277"/>
            <ac:graphicFrameMk id="5" creationId="{A296FDFC-AD46-EC20-78CA-7D714456AB6B}"/>
          </ac:graphicFrameMkLst>
        </pc:graphicFrameChg>
        <pc:graphicFrameChg chg="add mod">
          <ac:chgData name="수연 이" userId="fae7ec3df64e19a3" providerId="LiveId" clId="{22F31A6A-C12A-48C8-8CD3-D93DACF831A5}" dt="2023-11-28T14:01:48.604" v="14" actId="1076"/>
          <ac:graphicFrameMkLst>
            <pc:docMk/>
            <pc:sldMk cId="4272915222" sldId="277"/>
            <ac:graphicFrameMk id="6" creationId="{B4B3004F-6B1D-A8FA-F46D-EF7B17061158}"/>
          </ac:graphicFrameMkLst>
        </pc:graphicFrameChg>
        <pc:graphicFrameChg chg="del">
          <ac:chgData name="수연 이" userId="fae7ec3df64e19a3" providerId="LiveId" clId="{22F31A6A-C12A-48C8-8CD3-D93DACF831A5}" dt="2023-11-28T14:01:35.272" v="11" actId="21"/>
          <ac:graphicFrameMkLst>
            <pc:docMk/>
            <pc:sldMk cId="4272915222" sldId="277"/>
            <ac:graphicFrameMk id="8" creationId="{F9638157-C47B-5FAA-8622-61957B8422AE}"/>
          </ac:graphicFrameMkLst>
        </pc:graphicFrameChg>
        <pc:graphicFrameChg chg="add del mod">
          <ac:chgData name="수연 이" userId="fae7ec3df64e19a3" providerId="LiveId" clId="{22F31A6A-C12A-48C8-8CD3-D93DACF831A5}" dt="2023-11-28T14:01:52.910" v="15" actId="478"/>
          <ac:graphicFrameMkLst>
            <pc:docMk/>
            <pc:sldMk cId="4272915222" sldId="277"/>
            <ac:graphicFrameMk id="11" creationId="{3AB27BA3-913B-F46E-AF70-B4C5A9ED3206}"/>
          </ac:graphicFrameMkLst>
        </pc:graphicFrameChg>
      </pc:sldChg>
      <pc:sldChg chg="addSp delSp modSp mod">
        <pc:chgData name="수연 이" userId="fae7ec3df64e19a3" providerId="LiveId" clId="{22F31A6A-C12A-48C8-8CD3-D93DACF831A5}" dt="2023-11-28T17:33:16.871" v="877" actId="478"/>
        <pc:sldMkLst>
          <pc:docMk/>
          <pc:sldMk cId="2487275423" sldId="278"/>
        </pc:sldMkLst>
        <pc:grpChg chg="del">
          <ac:chgData name="수연 이" userId="fae7ec3df64e19a3" providerId="LiveId" clId="{22F31A6A-C12A-48C8-8CD3-D93DACF831A5}" dt="2023-11-28T16:51:39.316" v="627" actId="478"/>
          <ac:grpSpMkLst>
            <pc:docMk/>
            <pc:sldMk cId="2487275423" sldId="278"/>
            <ac:grpSpMk id="10" creationId="{2CAD7328-FBEB-785C-083D-2E0ADC761487}"/>
          </ac:grpSpMkLst>
        </pc:grpChg>
        <pc:grpChg chg="del">
          <ac:chgData name="수연 이" userId="fae7ec3df64e19a3" providerId="LiveId" clId="{22F31A6A-C12A-48C8-8CD3-D93DACF831A5}" dt="2023-11-28T16:51:39.316" v="627" actId="478"/>
          <ac:grpSpMkLst>
            <pc:docMk/>
            <pc:sldMk cId="2487275423" sldId="278"/>
            <ac:grpSpMk id="13" creationId="{5B147E9D-8E38-AE13-86BB-05F7C92F2451}"/>
          </ac:grpSpMkLst>
        </pc:grpChg>
        <pc:grpChg chg="mod">
          <ac:chgData name="수연 이" userId="fae7ec3df64e19a3" providerId="LiveId" clId="{22F31A6A-C12A-48C8-8CD3-D93DACF831A5}" dt="2023-11-28T16:52:27.259" v="638" actId="1076"/>
          <ac:grpSpMkLst>
            <pc:docMk/>
            <pc:sldMk cId="2487275423" sldId="278"/>
            <ac:grpSpMk id="56" creationId="{FFE48B07-9EDE-F024-7915-E5B683A45DE1}"/>
          </ac:grpSpMkLst>
        </pc:grpChg>
        <pc:grpChg chg="mod">
          <ac:chgData name="수연 이" userId="fae7ec3df64e19a3" providerId="LiveId" clId="{22F31A6A-C12A-48C8-8CD3-D93DACF831A5}" dt="2023-11-28T16:52:32.899" v="639" actId="1076"/>
          <ac:grpSpMkLst>
            <pc:docMk/>
            <pc:sldMk cId="2487275423" sldId="278"/>
            <ac:grpSpMk id="59" creationId="{C40A660E-F1B9-BF61-0AB0-5D480FA0C725}"/>
          </ac:grpSpMkLst>
        </pc:grpChg>
        <pc:picChg chg="del">
          <ac:chgData name="수연 이" userId="fae7ec3df64e19a3" providerId="LiveId" clId="{22F31A6A-C12A-48C8-8CD3-D93DACF831A5}" dt="2023-11-28T16:49:37.498" v="618" actId="478"/>
          <ac:picMkLst>
            <pc:docMk/>
            <pc:sldMk cId="2487275423" sldId="278"/>
            <ac:picMk id="8" creationId="{83A39BE6-27F6-1CB4-5CBC-AA5CCD4FA74B}"/>
          </ac:picMkLst>
        </pc:picChg>
        <pc:picChg chg="del">
          <ac:chgData name="수연 이" userId="fae7ec3df64e19a3" providerId="LiveId" clId="{22F31A6A-C12A-48C8-8CD3-D93DACF831A5}" dt="2023-11-28T16:51:39.316" v="627" actId="478"/>
          <ac:picMkLst>
            <pc:docMk/>
            <pc:sldMk cId="2487275423" sldId="278"/>
            <ac:picMk id="9" creationId="{139D0B2E-480B-5E35-164E-1019248AA221}"/>
          </ac:picMkLst>
        </pc:picChg>
        <pc:picChg chg="add del mod ord">
          <ac:chgData name="수연 이" userId="fae7ec3df64e19a3" providerId="LiveId" clId="{22F31A6A-C12A-48C8-8CD3-D93DACF831A5}" dt="2023-11-28T16:51:39.316" v="627" actId="478"/>
          <ac:picMkLst>
            <pc:docMk/>
            <pc:sldMk cId="2487275423" sldId="278"/>
            <ac:picMk id="18" creationId="{7CE37447-9E3C-CC5C-EDBF-9ED358B2B27F}"/>
          </ac:picMkLst>
        </pc:picChg>
        <pc:picChg chg="add del mod">
          <ac:chgData name="수연 이" userId="fae7ec3df64e19a3" providerId="LiveId" clId="{22F31A6A-C12A-48C8-8CD3-D93DACF831A5}" dt="2023-11-28T16:51:35.907" v="626" actId="478"/>
          <ac:picMkLst>
            <pc:docMk/>
            <pc:sldMk cId="2487275423" sldId="278"/>
            <ac:picMk id="20" creationId="{53CBA048-6BBD-FD79-7474-5B9926DFC6D4}"/>
          </ac:picMkLst>
        </pc:picChg>
        <pc:picChg chg="add mod ord">
          <ac:chgData name="수연 이" userId="fae7ec3df64e19a3" providerId="LiveId" clId="{22F31A6A-C12A-48C8-8CD3-D93DACF831A5}" dt="2023-11-28T17:33:14.800" v="876" actId="167"/>
          <ac:picMkLst>
            <pc:docMk/>
            <pc:sldMk cId="2487275423" sldId="278"/>
            <ac:picMk id="23" creationId="{E05517AE-D0E0-BEA7-D37C-89B6103CB5FF}"/>
          </ac:picMkLst>
        </pc:picChg>
        <pc:picChg chg="mod">
          <ac:chgData name="수연 이" userId="fae7ec3df64e19a3" providerId="LiveId" clId="{22F31A6A-C12A-48C8-8CD3-D93DACF831A5}" dt="2023-11-28T16:52:21.610" v="637" actId="1076"/>
          <ac:picMkLst>
            <pc:docMk/>
            <pc:sldMk cId="2487275423" sldId="278"/>
            <ac:picMk id="31" creationId="{F025FC06-357F-8BEC-0596-D2FEAE9ED090}"/>
          </ac:picMkLst>
        </pc:picChg>
        <pc:picChg chg="del mod">
          <ac:chgData name="수연 이" userId="fae7ec3df64e19a3" providerId="LiveId" clId="{22F31A6A-C12A-48C8-8CD3-D93DACF831A5}" dt="2023-11-28T17:33:16.871" v="877" actId="478"/>
          <ac:picMkLst>
            <pc:docMk/>
            <pc:sldMk cId="2487275423" sldId="278"/>
            <ac:picMk id="55" creationId="{F6A9AC55-359D-79F8-303A-45957526723E}"/>
          </ac:picMkLst>
        </pc:picChg>
        <pc:inkChg chg="add del">
          <ac:chgData name="수연 이" userId="fae7ec3df64e19a3" providerId="LiveId" clId="{22F31A6A-C12A-48C8-8CD3-D93DACF831A5}" dt="2023-11-28T16:51:44.575" v="628"/>
          <ac:inkMkLst>
            <pc:docMk/>
            <pc:sldMk cId="2487275423" sldId="278"/>
            <ac:inkMk id="16" creationId="{DF93599D-A0E5-B33D-80C0-1F2DAC5CFB83}"/>
          </ac:inkMkLst>
        </pc:inkChg>
        <pc:inkChg chg="add del">
          <ac:chgData name="수연 이" userId="fae7ec3df64e19a3" providerId="LiveId" clId="{22F31A6A-C12A-48C8-8CD3-D93DACF831A5}" dt="2023-11-28T17:32:40.388" v="867"/>
          <ac:inkMkLst>
            <pc:docMk/>
            <pc:sldMk cId="2487275423" sldId="278"/>
            <ac:inkMk id="21" creationId="{74F3531B-ABB7-A37F-1129-C32017D30F73}"/>
          </ac:inkMkLst>
        </pc:inkChg>
      </pc:sldChg>
      <pc:sldChg chg="addSp delSp modSp del mod">
        <pc:chgData name="수연 이" userId="fae7ec3df64e19a3" providerId="LiveId" clId="{22F31A6A-C12A-48C8-8CD3-D93DACF831A5}" dt="2023-11-28T16:56:30.681" v="688" actId="47"/>
        <pc:sldMkLst>
          <pc:docMk/>
          <pc:sldMk cId="2707044389" sldId="289"/>
        </pc:sldMkLst>
        <pc:spChg chg="mod">
          <ac:chgData name="수연 이" userId="fae7ec3df64e19a3" providerId="LiveId" clId="{22F31A6A-C12A-48C8-8CD3-D93DACF831A5}" dt="2023-11-28T16:45:59.721" v="592" actId="20577"/>
          <ac:spMkLst>
            <pc:docMk/>
            <pc:sldMk cId="2707044389" sldId="289"/>
            <ac:spMk id="15" creationId="{D14D37F0-E8B9-DC62-8E57-41FAF0745B4E}"/>
          </ac:spMkLst>
        </pc:spChg>
        <pc:spChg chg="mod">
          <ac:chgData name="수연 이" userId="fae7ec3df64e19a3" providerId="LiveId" clId="{22F31A6A-C12A-48C8-8CD3-D93DACF831A5}" dt="2023-11-28T16:45:49.189" v="570" actId="571"/>
          <ac:spMkLst>
            <pc:docMk/>
            <pc:sldMk cId="2707044389" sldId="289"/>
            <ac:spMk id="23" creationId="{7D6CAD35-7A5D-ED6C-D9E7-931C48955011}"/>
          </ac:spMkLst>
        </pc:spChg>
        <pc:spChg chg="mod">
          <ac:chgData name="수연 이" userId="fae7ec3df64e19a3" providerId="LiveId" clId="{22F31A6A-C12A-48C8-8CD3-D93DACF831A5}" dt="2023-11-28T16:45:49.189" v="570" actId="571"/>
          <ac:spMkLst>
            <pc:docMk/>
            <pc:sldMk cId="2707044389" sldId="289"/>
            <ac:spMk id="24" creationId="{1FFF61BA-F49D-3EAB-28B0-B20476F84EE3}"/>
          </ac:spMkLst>
        </pc:spChg>
        <pc:grpChg chg="mod">
          <ac:chgData name="수연 이" userId="fae7ec3df64e19a3" providerId="LiveId" clId="{22F31A6A-C12A-48C8-8CD3-D93DACF831A5}" dt="2023-11-28T16:45:42.368" v="569" actId="1076"/>
          <ac:grpSpMkLst>
            <pc:docMk/>
            <pc:sldMk cId="2707044389" sldId="289"/>
            <ac:grpSpMk id="10" creationId="{4C2FB4CE-5AFB-B932-1091-870473DFA5F3}"/>
          </ac:grpSpMkLst>
        </pc:grpChg>
        <pc:grpChg chg="add mod">
          <ac:chgData name="수연 이" userId="fae7ec3df64e19a3" providerId="LiveId" clId="{22F31A6A-C12A-48C8-8CD3-D93DACF831A5}" dt="2023-11-28T16:45:49.189" v="570" actId="571"/>
          <ac:grpSpMkLst>
            <pc:docMk/>
            <pc:sldMk cId="2707044389" sldId="289"/>
            <ac:grpSpMk id="22" creationId="{6E376A46-1B4A-F945-E804-5219C4815B6F}"/>
          </ac:grpSpMkLst>
        </pc:grpChg>
        <pc:grpChg chg="del">
          <ac:chgData name="수연 이" userId="fae7ec3df64e19a3" providerId="LiveId" clId="{22F31A6A-C12A-48C8-8CD3-D93DACF831A5}" dt="2023-11-28T16:45:13.035" v="564" actId="478"/>
          <ac:grpSpMkLst>
            <pc:docMk/>
            <pc:sldMk cId="2707044389" sldId="289"/>
            <ac:grpSpMk id="343" creationId="{F2D74B54-4F9D-8478-5F1E-53CA3F36F1F6}"/>
          </ac:grpSpMkLst>
        </pc:grpChg>
        <pc:grpChg chg="mod">
          <ac:chgData name="수연 이" userId="fae7ec3df64e19a3" providerId="LiveId" clId="{22F31A6A-C12A-48C8-8CD3-D93DACF831A5}" dt="2023-11-28T16:45:28.016" v="567" actId="1076"/>
          <ac:grpSpMkLst>
            <pc:docMk/>
            <pc:sldMk cId="2707044389" sldId="289"/>
            <ac:grpSpMk id="346" creationId="{03C58E05-7EA5-A192-2D01-C9A9A13BBBA1}"/>
          </ac:grpSpMkLst>
        </pc:grpChg>
        <pc:picChg chg="del">
          <ac:chgData name="수연 이" userId="fae7ec3df64e19a3" providerId="LiveId" clId="{22F31A6A-C12A-48C8-8CD3-D93DACF831A5}" dt="2023-11-28T16:44:55.847" v="562" actId="478"/>
          <ac:picMkLst>
            <pc:docMk/>
            <pc:sldMk cId="2707044389" sldId="289"/>
            <ac:picMk id="8" creationId="{FC2E1136-B997-A200-120D-B25F70430780}"/>
          </ac:picMkLst>
        </pc:picChg>
        <pc:picChg chg="del">
          <ac:chgData name="수연 이" userId="fae7ec3df64e19a3" providerId="LiveId" clId="{22F31A6A-C12A-48C8-8CD3-D93DACF831A5}" dt="2023-11-28T16:45:16.040" v="566" actId="478"/>
          <ac:picMkLst>
            <pc:docMk/>
            <pc:sldMk cId="2707044389" sldId="289"/>
            <ac:picMk id="16" creationId="{97065449-A03B-F372-9A60-3763F414996B}"/>
          </ac:picMkLst>
        </pc:picChg>
        <pc:picChg chg="del">
          <ac:chgData name="수연 이" userId="fae7ec3df64e19a3" providerId="LiveId" clId="{22F31A6A-C12A-48C8-8CD3-D93DACF831A5}" dt="2023-11-28T16:45:29.759" v="568" actId="478"/>
          <ac:picMkLst>
            <pc:docMk/>
            <pc:sldMk cId="2707044389" sldId="289"/>
            <ac:picMk id="17" creationId="{CB212D69-D984-301E-6BD3-A154EC64DE2D}"/>
          </ac:picMkLst>
        </pc:picChg>
        <pc:picChg chg="del">
          <ac:chgData name="수연 이" userId="fae7ec3df64e19a3" providerId="LiveId" clId="{22F31A6A-C12A-48C8-8CD3-D93DACF831A5}" dt="2023-11-28T16:44:57.059" v="563" actId="478"/>
          <ac:picMkLst>
            <pc:docMk/>
            <pc:sldMk cId="2707044389" sldId="289"/>
            <ac:picMk id="18" creationId="{D31B8798-0D9B-5D0D-C3CA-F4F054F633BF}"/>
          </ac:picMkLst>
        </pc:picChg>
        <pc:picChg chg="add mod ord">
          <ac:chgData name="수연 이" userId="fae7ec3df64e19a3" providerId="LiveId" clId="{22F31A6A-C12A-48C8-8CD3-D93DACF831A5}" dt="2023-11-28T16:45:42.368" v="569" actId="1076"/>
          <ac:picMkLst>
            <pc:docMk/>
            <pc:sldMk cId="2707044389" sldId="289"/>
            <ac:picMk id="20" creationId="{13251D90-705F-53B3-21BF-4739F9733275}"/>
          </ac:picMkLst>
        </pc:picChg>
        <pc:picChg chg="add del mod">
          <ac:chgData name="수연 이" userId="fae7ec3df64e19a3" providerId="LiveId" clId="{22F31A6A-C12A-48C8-8CD3-D93DACF831A5}" dt="2023-11-28T16:47:03.396" v="602" actId="478"/>
          <ac:picMkLst>
            <pc:docMk/>
            <pc:sldMk cId="2707044389" sldId="289"/>
            <ac:picMk id="21" creationId="{752E2D95-F46E-7626-4610-5139ADBDDFA4}"/>
          </ac:picMkLst>
        </pc:picChg>
        <pc:picChg chg="add mod ord">
          <ac:chgData name="수연 이" userId="fae7ec3df64e19a3" providerId="LiveId" clId="{22F31A6A-C12A-48C8-8CD3-D93DACF831A5}" dt="2023-11-28T16:47:01.234" v="601" actId="167"/>
          <ac:picMkLst>
            <pc:docMk/>
            <pc:sldMk cId="2707044389" sldId="289"/>
            <ac:picMk id="26" creationId="{14240D24-B759-3192-734A-F4756CC96CD2}"/>
          </ac:picMkLst>
        </pc:picChg>
        <pc:picChg chg="del">
          <ac:chgData name="수연 이" userId="fae7ec3df64e19a3" providerId="LiveId" clId="{22F31A6A-C12A-48C8-8CD3-D93DACF831A5}" dt="2023-11-28T16:45:13.035" v="564" actId="478"/>
          <ac:picMkLst>
            <pc:docMk/>
            <pc:sldMk cId="2707044389" sldId="289"/>
            <ac:picMk id="28" creationId="{63EBBFFE-A839-501C-5712-9E60F976B1D8}"/>
          </ac:picMkLst>
        </pc:picChg>
        <pc:picChg chg="mod">
          <ac:chgData name="수연 이" userId="fae7ec3df64e19a3" providerId="LiveId" clId="{22F31A6A-C12A-48C8-8CD3-D93DACF831A5}" dt="2023-11-28T16:45:28.016" v="567" actId="1076"/>
          <ac:picMkLst>
            <pc:docMk/>
            <pc:sldMk cId="2707044389" sldId="289"/>
            <ac:picMk id="311" creationId="{B746D7E5-B16F-7C96-DAD9-40D730AC569F}"/>
          </ac:picMkLst>
        </pc:picChg>
        <pc:picChg chg="del">
          <ac:chgData name="수연 이" userId="fae7ec3df64e19a3" providerId="LiveId" clId="{22F31A6A-C12A-48C8-8CD3-D93DACF831A5}" dt="2023-11-28T16:45:15.383" v="565" actId="478"/>
          <ac:picMkLst>
            <pc:docMk/>
            <pc:sldMk cId="2707044389" sldId="289"/>
            <ac:picMk id="340" creationId="{7A4F4DA4-2724-197B-BA13-264F3C39FE56}"/>
          </ac:picMkLst>
        </pc:picChg>
        <pc:inkChg chg="add">
          <ac:chgData name="수연 이" userId="fae7ec3df64e19a3" providerId="LiveId" clId="{22F31A6A-C12A-48C8-8CD3-D93DACF831A5}" dt="2023-11-28T16:47:14.875" v="603" actId="9405"/>
          <ac:inkMkLst>
            <pc:docMk/>
            <pc:sldMk cId="2707044389" sldId="289"/>
            <ac:inkMk id="27" creationId="{43E320C8-7D4C-DEE3-D979-8C0D536E9D55}"/>
          </ac:inkMkLst>
        </pc:inkChg>
        <pc:inkChg chg="add">
          <ac:chgData name="수연 이" userId="fae7ec3df64e19a3" providerId="LiveId" clId="{22F31A6A-C12A-48C8-8CD3-D93DACF831A5}" dt="2023-11-28T16:47:16.606" v="604" actId="9405"/>
          <ac:inkMkLst>
            <pc:docMk/>
            <pc:sldMk cId="2707044389" sldId="289"/>
            <ac:inkMk id="29" creationId="{43A7C948-C311-7F20-E580-E3A0F08EA260}"/>
          </ac:inkMkLst>
        </pc:inkChg>
      </pc:sldChg>
      <pc:sldChg chg="addSp delSp modSp mod">
        <pc:chgData name="수연 이" userId="fae7ec3df64e19a3" providerId="LiveId" clId="{22F31A6A-C12A-48C8-8CD3-D93DACF831A5}" dt="2023-11-28T17:55:58.889" v="1016" actId="164"/>
        <pc:sldMkLst>
          <pc:docMk/>
          <pc:sldMk cId="3880804924" sldId="292"/>
        </pc:sldMkLst>
        <pc:spChg chg="add mod">
          <ac:chgData name="수연 이" userId="fae7ec3df64e19a3" providerId="LiveId" clId="{22F31A6A-C12A-48C8-8CD3-D93DACF831A5}" dt="2023-11-28T17:55:58.889" v="1016" actId="164"/>
          <ac:spMkLst>
            <pc:docMk/>
            <pc:sldMk cId="3880804924" sldId="292"/>
            <ac:spMk id="4" creationId="{084AC10C-EC9F-52A9-193B-436758BA6DED}"/>
          </ac:spMkLst>
        </pc:spChg>
        <pc:spChg chg="add mod">
          <ac:chgData name="수연 이" userId="fae7ec3df64e19a3" providerId="LiveId" clId="{22F31A6A-C12A-48C8-8CD3-D93DACF831A5}" dt="2023-11-28T17:55:58.889" v="1016" actId="164"/>
          <ac:spMkLst>
            <pc:docMk/>
            <pc:sldMk cId="3880804924" sldId="292"/>
            <ac:spMk id="5" creationId="{CCD60F97-5AB8-5CFF-7229-F4314E299D1B}"/>
          </ac:spMkLst>
        </pc:spChg>
        <pc:spChg chg="mod topLvl">
          <ac:chgData name="수연 이" userId="fae7ec3df64e19a3" providerId="LiveId" clId="{22F31A6A-C12A-48C8-8CD3-D93DACF831A5}" dt="2023-11-28T17:55:58.889" v="1016" actId="164"/>
          <ac:spMkLst>
            <pc:docMk/>
            <pc:sldMk cId="3880804924" sldId="292"/>
            <ac:spMk id="19" creationId="{72FFCBB2-1869-F718-83DB-60FC2DE56679}"/>
          </ac:spMkLst>
        </pc:spChg>
        <pc:spChg chg="mod topLvl">
          <ac:chgData name="수연 이" userId="fae7ec3df64e19a3" providerId="LiveId" clId="{22F31A6A-C12A-48C8-8CD3-D93DACF831A5}" dt="2023-11-28T17:55:58.889" v="1016" actId="164"/>
          <ac:spMkLst>
            <pc:docMk/>
            <pc:sldMk cId="3880804924" sldId="292"/>
            <ac:spMk id="20" creationId="{20D1DECC-D8C6-3A6A-4CC0-29A6828B50E1}"/>
          </ac:spMkLst>
        </pc:spChg>
        <pc:spChg chg="mod topLvl">
          <ac:chgData name="수연 이" userId="fae7ec3df64e19a3" providerId="LiveId" clId="{22F31A6A-C12A-48C8-8CD3-D93DACF831A5}" dt="2023-11-28T17:55:58.889" v="1016" actId="164"/>
          <ac:spMkLst>
            <pc:docMk/>
            <pc:sldMk cId="3880804924" sldId="292"/>
            <ac:spMk id="21" creationId="{F388E3EF-8E61-964B-140B-2EE447EC9793}"/>
          </ac:spMkLst>
        </pc:spChg>
        <pc:spChg chg="mod topLvl">
          <ac:chgData name="수연 이" userId="fae7ec3df64e19a3" providerId="LiveId" clId="{22F31A6A-C12A-48C8-8CD3-D93DACF831A5}" dt="2023-11-28T17:55:58.889" v="1016" actId="164"/>
          <ac:spMkLst>
            <pc:docMk/>
            <pc:sldMk cId="3880804924" sldId="292"/>
            <ac:spMk id="22" creationId="{03151976-24E8-82B8-DF8C-E878E7054289}"/>
          </ac:spMkLst>
        </pc:spChg>
        <pc:grpChg chg="add mod">
          <ac:chgData name="수연 이" userId="fae7ec3df64e19a3" providerId="LiveId" clId="{22F31A6A-C12A-48C8-8CD3-D93DACF831A5}" dt="2023-11-28T17:55:58.889" v="1016" actId="164"/>
          <ac:grpSpMkLst>
            <pc:docMk/>
            <pc:sldMk cId="3880804924" sldId="292"/>
            <ac:grpSpMk id="6" creationId="{ECEED61C-10D8-C304-8095-1F9601E2486A}"/>
          </ac:grpSpMkLst>
        </pc:grpChg>
        <pc:grpChg chg="add del">
          <ac:chgData name="수연 이" userId="fae7ec3df64e19a3" providerId="LiveId" clId="{22F31A6A-C12A-48C8-8CD3-D93DACF831A5}" dt="2023-11-28T17:54:20.876" v="947" actId="165"/>
          <ac:grpSpMkLst>
            <pc:docMk/>
            <pc:sldMk cId="3880804924" sldId="292"/>
            <ac:grpSpMk id="23" creationId="{A3F661A8-5049-A718-C85C-6B2D6F17E5FC}"/>
          </ac:grpSpMkLst>
        </pc:grpChg>
        <pc:picChg chg="add mod ord">
          <ac:chgData name="수연 이" userId="fae7ec3df64e19a3" providerId="LiveId" clId="{22F31A6A-C12A-48C8-8CD3-D93DACF831A5}" dt="2023-11-28T17:55:58.889" v="1016" actId="164"/>
          <ac:picMkLst>
            <pc:docMk/>
            <pc:sldMk cId="3880804924" sldId="292"/>
            <ac:picMk id="3" creationId="{5E7B20E9-8C1F-121C-FC44-6F3D1AA4FE92}"/>
          </ac:picMkLst>
        </pc:picChg>
        <pc:picChg chg="del mod topLvl">
          <ac:chgData name="수연 이" userId="fae7ec3df64e19a3" providerId="LiveId" clId="{22F31A6A-C12A-48C8-8CD3-D93DACF831A5}" dt="2023-11-28T17:54:23.021" v="948" actId="478"/>
          <ac:picMkLst>
            <pc:docMk/>
            <pc:sldMk cId="3880804924" sldId="292"/>
            <ac:picMk id="16" creationId="{5E23D626-0DC7-391F-4F78-BFEF828A5460}"/>
          </ac:picMkLst>
        </pc:picChg>
      </pc:sldChg>
      <pc:sldChg chg="del">
        <pc:chgData name="수연 이" userId="fae7ec3df64e19a3" providerId="LiveId" clId="{22F31A6A-C12A-48C8-8CD3-D93DACF831A5}" dt="2023-11-28T14:03:46.635" v="24" actId="47"/>
        <pc:sldMkLst>
          <pc:docMk/>
          <pc:sldMk cId="3584170726" sldId="293"/>
        </pc:sldMkLst>
      </pc:sldChg>
      <pc:sldChg chg="del">
        <pc:chgData name="수연 이" userId="fae7ec3df64e19a3" providerId="LiveId" clId="{22F31A6A-C12A-48C8-8CD3-D93DACF831A5}" dt="2023-11-28T14:03:46.635" v="24" actId="47"/>
        <pc:sldMkLst>
          <pc:docMk/>
          <pc:sldMk cId="1127826766" sldId="294"/>
        </pc:sldMkLst>
      </pc:sldChg>
      <pc:sldChg chg="del">
        <pc:chgData name="수연 이" userId="fae7ec3df64e19a3" providerId="LiveId" clId="{22F31A6A-C12A-48C8-8CD3-D93DACF831A5}" dt="2023-11-28T14:03:53.244" v="26" actId="47"/>
        <pc:sldMkLst>
          <pc:docMk/>
          <pc:sldMk cId="3466376008" sldId="295"/>
        </pc:sldMkLst>
      </pc:sldChg>
      <pc:sldChg chg="add del">
        <pc:chgData name="수연 이" userId="fae7ec3df64e19a3" providerId="LiveId" clId="{22F31A6A-C12A-48C8-8CD3-D93DACF831A5}" dt="2023-11-28T16:50:34.977" v="620" actId="47"/>
        <pc:sldMkLst>
          <pc:docMk/>
          <pc:sldMk cId="1935683532" sldId="297"/>
        </pc:sldMkLst>
      </pc:sldChg>
      <pc:sldChg chg="addSp delSp modSp add mod modAnim">
        <pc:chgData name="수연 이" userId="fae7ec3df64e19a3" providerId="LiveId" clId="{22F31A6A-C12A-48C8-8CD3-D93DACF831A5}" dt="2023-11-28T14:22:37.527" v="254" actId="1076"/>
        <pc:sldMkLst>
          <pc:docMk/>
          <pc:sldMk cId="1225769730" sldId="298"/>
        </pc:sldMkLst>
        <pc:spChg chg="mod">
          <ac:chgData name="수연 이" userId="fae7ec3df64e19a3" providerId="LiveId" clId="{22F31A6A-C12A-48C8-8CD3-D93DACF831A5}" dt="2023-11-28T14:08:33.467" v="93" actId="20577"/>
          <ac:spMkLst>
            <pc:docMk/>
            <pc:sldMk cId="1225769730" sldId="298"/>
            <ac:spMk id="7" creationId="{C948CCA6-E7AA-8F3E-F14B-AB127ACD96A2}"/>
          </ac:spMkLst>
        </pc:spChg>
        <pc:spChg chg="mod">
          <ac:chgData name="수연 이" userId="fae7ec3df64e19a3" providerId="LiveId" clId="{22F31A6A-C12A-48C8-8CD3-D93DACF831A5}" dt="2023-11-28T14:22:18.518" v="251" actId="20577"/>
          <ac:spMkLst>
            <pc:docMk/>
            <pc:sldMk cId="1225769730" sldId="298"/>
            <ac:spMk id="12" creationId="{5D615BA5-1A3B-1234-6C20-C667F826E9D1}"/>
          </ac:spMkLst>
        </pc:spChg>
        <pc:spChg chg="mod">
          <ac:chgData name="수연 이" userId="fae7ec3df64e19a3" providerId="LiveId" clId="{22F31A6A-C12A-48C8-8CD3-D93DACF831A5}" dt="2023-11-28T14:22:21.524" v="252" actId="20577"/>
          <ac:spMkLst>
            <pc:docMk/>
            <pc:sldMk cId="1225769730" sldId="298"/>
            <ac:spMk id="15" creationId="{D14D37F0-E8B9-DC62-8E57-41FAF0745B4E}"/>
          </ac:spMkLst>
        </pc:spChg>
        <pc:spChg chg="mod">
          <ac:chgData name="수연 이" userId="fae7ec3df64e19a3" providerId="LiveId" clId="{22F31A6A-C12A-48C8-8CD3-D93DACF831A5}" dt="2023-11-28T14:16:46.651" v="170"/>
          <ac:spMkLst>
            <pc:docMk/>
            <pc:sldMk cId="1225769730" sldId="298"/>
            <ac:spMk id="25" creationId="{869BF8A4-ED2F-46AF-1F6B-C0168E5E3620}"/>
          </ac:spMkLst>
        </pc:spChg>
        <pc:spChg chg="mod">
          <ac:chgData name="수연 이" userId="fae7ec3df64e19a3" providerId="LiveId" clId="{22F31A6A-C12A-48C8-8CD3-D93DACF831A5}" dt="2023-11-28T14:16:46.651" v="170"/>
          <ac:spMkLst>
            <pc:docMk/>
            <pc:sldMk cId="1225769730" sldId="298"/>
            <ac:spMk id="26" creationId="{8D79B288-2777-C50E-99E4-EB4213CE7345}"/>
          </ac:spMkLst>
        </pc:spChg>
        <pc:spChg chg="add mod">
          <ac:chgData name="수연 이" userId="fae7ec3df64e19a3" providerId="LiveId" clId="{22F31A6A-C12A-48C8-8CD3-D93DACF831A5}" dt="2023-11-28T14:20:10.606" v="220" actId="14100"/>
          <ac:spMkLst>
            <pc:docMk/>
            <pc:sldMk cId="1225769730" sldId="298"/>
            <ac:spMk id="27" creationId="{37A6F9E1-6C1D-2134-7DFF-4754A4749088}"/>
          </ac:spMkLst>
        </pc:spChg>
        <pc:spChg chg="add mod">
          <ac:chgData name="수연 이" userId="fae7ec3df64e19a3" providerId="LiveId" clId="{22F31A6A-C12A-48C8-8CD3-D93DACF831A5}" dt="2023-11-28T14:21:07.062" v="235" actId="1036"/>
          <ac:spMkLst>
            <pc:docMk/>
            <pc:sldMk cId="1225769730" sldId="298"/>
            <ac:spMk id="29" creationId="{24BB8E3C-70BA-C041-6F5E-0B98AD7BC9C7}"/>
          </ac:spMkLst>
        </pc:spChg>
        <pc:grpChg chg="mod">
          <ac:chgData name="수연 이" userId="fae7ec3df64e19a3" providerId="LiveId" clId="{22F31A6A-C12A-48C8-8CD3-D93DACF831A5}" dt="2023-11-28T14:22:26.570" v="253" actId="1076"/>
          <ac:grpSpMkLst>
            <pc:docMk/>
            <pc:sldMk cId="1225769730" sldId="298"/>
            <ac:grpSpMk id="10" creationId="{4C2FB4CE-5AFB-B932-1091-870473DFA5F3}"/>
          </ac:grpSpMkLst>
        </pc:grpChg>
        <pc:grpChg chg="mod">
          <ac:chgData name="수연 이" userId="fae7ec3df64e19a3" providerId="LiveId" clId="{22F31A6A-C12A-48C8-8CD3-D93DACF831A5}" dt="2023-11-28T14:22:37.527" v="254" actId="1076"/>
          <ac:grpSpMkLst>
            <pc:docMk/>
            <pc:sldMk cId="1225769730" sldId="298"/>
            <ac:grpSpMk id="13" creationId="{102E4B69-2121-25C5-2E6D-D99A07033122}"/>
          </ac:grpSpMkLst>
        </pc:grpChg>
        <pc:grpChg chg="add del mod">
          <ac:chgData name="수연 이" userId="fae7ec3df64e19a3" providerId="LiveId" clId="{22F31A6A-C12A-48C8-8CD3-D93DACF831A5}" dt="2023-11-28T14:17:00.797" v="174" actId="478"/>
          <ac:grpSpMkLst>
            <pc:docMk/>
            <pc:sldMk cId="1225769730" sldId="298"/>
            <ac:grpSpMk id="24" creationId="{95F58959-8349-D794-12D0-1DBCB689C845}"/>
          </ac:grpSpMkLst>
        </pc:grpChg>
        <pc:grpChg chg="del">
          <ac:chgData name="수연 이" userId="fae7ec3df64e19a3" providerId="LiveId" clId="{22F31A6A-C12A-48C8-8CD3-D93DACF831A5}" dt="2023-11-28T14:15:35.670" v="139" actId="478"/>
          <ac:grpSpMkLst>
            <pc:docMk/>
            <pc:sldMk cId="1225769730" sldId="298"/>
            <ac:grpSpMk id="343" creationId="{F2D74B54-4F9D-8478-5F1E-53CA3F36F1F6}"/>
          </ac:grpSpMkLst>
        </pc:grpChg>
        <pc:grpChg chg="del">
          <ac:chgData name="수연 이" userId="fae7ec3df64e19a3" providerId="LiveId" clId="{22F31A6A-C12A-48C8-8CD3-D93DACF831A5}" dt="2023-11-28T14:15:37.070" v="140" actId="478"/>
          <ac:grpSpMkLst>
            <pc:docMk/>
            <pc:sldMk cId="1225769730" sldId="298"/>
            <ac:grpSpMk id="346" creationId="{03C58E05-7EA5-A192-2D01-C9A9A13BBBA1}"/>
          </ac:grpSpMkLst>
        </pc:grpChg>
        <pc:picChg chg="add del">
          <ac:chgData name="수연 이" userId="fae7ec3df64e19a3" providerId="LiveId" clId="{22F31A6A-C12A-48C8-8CD3-D93DACF831A5}" dt="2023-11-28T14:08:56.581" v="102" actId="478"/>
          <ac:picMkLst>
            <pc:docMk/>
            <pc:sldMk cId="1225769730" sldId="298"/>
            <ac:picMk id="8" creationId="{FC2E1136-B997-A200-120D-B25F70430780}"/>
          </ac:picMkLst>
        </pc:picChg>
        <pc:picChg chg="add del">
          <ac:chgData name="수연 이" userId="fae7ec3df64e19a3" providerId="LiveId" clId="{22F31A6A-C12A-48C8-8CD3-D93DACF831A5}" dt="2023-11-28T14:08:55.860" v="101" actId="478"/>
          <ac:picMkLst>
            <pc:docMk/>
            <pc:sldMk cId="1225769730" sldId="298"/>
            <ac:picMk id="9" creationId="{FA7B44E6-A595-4A44-6EED-07145332E233}"/>
          </ac:picMkLst>
        </pc:picChg>
        <pc:picChg chg="del">
          <ac:chgData name="수연 이" userId="fae7ec3df64e19a3" providerId="LiveId" clId="{22F31A6A-C12A-48C8-8CD3-D93DACF831A5}" dt="2023-11-28T14:08:52.173" v="98" actId="478"/>
          <ac:picMkLst>
            <pc:docMk/>
            <pc:sldMk cId="1225769730" sldId="298"/>
            <ac:picMk id="16" creationId="{97065449-A03B-F372-9A60-3763F414996B}"/>
          </ac:picMkLst>
        </pc:picChg>
        <pc:picChg chg="del">
          <ac:chgData name="수연 이" userId="fae7ec3df64e19a3" providerId="LiveId" clId="{22F31A6A-C12A-48C8-8CD3-D93DACF831A5}" dt="2023-11-28T14:08:54.813" v="100" actId="478"/>
          <ac:picMkLst>
            <pc:docMk/>
            <pc:sldMk cId="1225769730" sldId="298"/>
            <ac:picMk id="17" creationId="{CB212D69-D984-301E-6BD3-A154EC64DE2D}"/>
          </ac:picMkLst>
        </pc:picChg>
        <pc:picChg chg="del">
          <ac:chgData name="수연 이" userId="fae7ec3df64e19a3" providerId="LiveId" clId="{22F31A6A-C12A-48C8-8CD3-D93DACF831A5}" dt="2023-11-28T14:08:57.423" v="103" actId="478"/>
          <ac:picMkLst>
            <pc:docMk/>
            <pc:sldMk cId="1225769730" sldId="298"/>
            <ac:picMk id="18" creationId="{D31B8798-0D9B-5D0D-C3CA-F4F054F633BF}"/>
          </ac:picMkLst>
        </pc:picChg>
        <pc:picChg chg="add del mod">
          <ac:chgData name="수연 이" userId="fae7ec3df64e19a3" providerId="LiveId" clId="{22F31A6A-C12A-48C8-8CD3-D93DACF831A5}" dt="2023-11-28T14:10:38.080" v="107" actId="478"/>
          <ac:picMkLst>
            <pc:docMk/>
            <pc:sldMk cId="1225769730" sldId="298"/>
            <ac:picMk id="20" creationId="{53E992D2-501F-480F-CC39-67272B5825C3}"/>
          </ac:picMkLst>
        </pc:picChg>
        <pc:picChg chg="add mod">
          <ac:chgData name="수연 이" userId="fae7ec3df64e19a3" providerId="LiveId" clId="{22F31A6A-C12A-48C8-8CD3-D93DACF831A5}" dt="2023-11-28T14:17:06.826" v="175" actId="12788"/>
          <ac:picMkLst>
            <pc:docMk/>
            <pc:sldMk cId="1225769730" sldId="298"/>
            <ac:picMk id="21" creationId="{5FF69586-C3D3-FA6C-73E0-B16A4FB8103C}"/>
          </ac:picMkLst>
        </pc:picChg>
        <pc:picChg chg="add mod">
          <ac:chgData name="수연 이" userId="fae7ec3df64e19a3" providerId="LiveId" clId="{22F31A6A-C12A-48C8-8CD3-D93DACF831A5}" dt="2023-11-28T14:16:18.246" v="164" actId="1076"/>
          <ac:picMkLst>
            <pc:docMk/>
            <pc:sldMk cId="1225769730" sldId="298"/>
            <ac:picMk id="22" creationId="{E808DD80-C364-63CE-35CC-9562C7747F72}"/>
          </ac:picMkLst>
        </pc:picChg>
        <pc:picChg chg="add del mod">
          <ac:chgData name="수연 이" userId="fae7ec3df64e19a3" providerId="LiveId" clId="{22F31A6A-C12A-48C8-8CD3-D93DACF831A5}" dt="2023-11-28T14:16:57.543" v="173" actId="478"/>
          <ac:picMkLst>
            <pc:docMk/>
            <pc:sldMk cId="1225769730" sldId="298"/>
            <ac:picMk id="23" creationId="{DDCE4350-E32F-E4A5-21A7-0B778F16521C}"/>
          </ac:picMkLst>
        </pc:picChg>
        <pc:picChg chg="add del">
          <ac:chgData name="수연 이" userId="fae7ec3df64e19a3" providerId="LiveId" clId="{22F31A6A-C12A-48C8-8CD3-D93DACF831A5}" dt="2023-11-28T14:08:49.226" v="96" actId="478"/>
          <ac:picMkLst>
            <pc:docMk/>
            <pc:sldMk cId="1225769730" sldId="298"/>
            <ac:picMk id="28" creationId="{63EBBFFE-A839-501C-5712-9E60F976B1D8}"/>
          </ac:picMkLst>
        </pc:picChg>
        <pc:picChg chg="add del">
          <ac:chgData name="수연 이" userId="fae7ec3df64e19a3" providerId="LiveId" clId="{22F31A6A-C12A-48C8-8CD3-D93DACF831A5}" dt="2023-11-28T14:08:53.646" v="99" actId="478"/>
          <ac:picMkLst>
            <pc:docMk/>
            <pc:sldMk cId="1225769730" sldId="298"/>
            <ac:picMk id="311" creationId="{B746D7E5-B16F-7C96-DAD9-40D730AC569F}"/>
          </ac:picMkLst>
        </pc:picChg>
        <pc:picChg chg="del">
          <ac:chgData name="수연 이" userId="fae7ec3df64e19a3" providerId="LiveId" clId="{22F31A6A-C12A-48C8-8CD3-D93DACF831A5}" dt="2023-11-28T14:08:50.946" v="97" actId="478"/>
          <ac:picMkLst>
            <pc:docMk/>
            <pc:sldMk cId="1225769730" sldId="298"/>
            <ac:picMk id="340" creationId="{7A4F4DA4-2724-197B-BA13-264F3C39FE56}"/>
          </ac:picMkLst>
        </pc:picChg>
      </pc:sldChg>
      <pc:sldChg chg="addSp delSp modSp add mod delAnim modAnim">
        <pc:chgData name="수연 이" userId="fae7ec3df64e19a3" providerId="LiveId" clId="{22F31A6A-C12A-48C8-8CD3-D93DACF831A5}" dt="2023-11-28T14:36:16.786" v="327" actId="478"/>
        <pc:sldMkLst>
          <pc:docMk/>
          <pc:sldMk cId="449624357" sldId="299"/>
        </pc:sldMkLst>
        <pc:spChg chg="mod">
          <ac:chgData name="수연 이" userId="fae7ec3df64e19a3" providerId="LiveId" clId="{22F31A6A-C12A-48C8-8CD3-D93DACF831A5}" dt="2023-11-28T14:22:13.042" v="250" actId="20577"/>
          <ac:spMkLst>
            <pc:docMk/>
            <pc:sldMk cId="449624357" sldId="299"/>
            <ac:spMk id="12" creationId="{5D615BA5-1A3B-1234-6C20-C667F826E9D1}"/>
          </ac:spMkLst>
        </pc:spChg>
        <pc:spChg chg="mod">
          <ac:chgData name="수연 이" userId="fae7ec3df64e19a3" providerId="LiveId" clId="{22F31A6A-C12A-48C8-8CD3-D93DACF831A5}" dt="2023-11-28T14:23:57.369" v="278" actId="20577"/>
          <ac:spMkLst>
            <pc:docMk/>
            <pc:sldMk cId="449624357" sldId="299"/>
            <ac:spMk id="15" creationId="{D14D37F0-E8B9-DC62-8E57-41FAF0745B4E}"/>
          </ac:spMkLst>
        </pc:spChg>
        <pc:spChg chg="add del">
          <ac:chgData name="수연 이" userId="fae7ec3df64e19a3" providerId="LiveId" clId="{22F31A6A-C12A-48C8-8CD3-D93DACF831A5}" dt="2023-11-28T14:29:45.050" v="286" actId="478"/>
          <ac:spMkLst>
            <pc:docMk/>
            <pc:sldMk cId="449624357" sldId="299"/>
            <ac:spMk id="16" creationId="{068D3927-8D58-F57E-93D2-8288783F1E71}"/>
          </ac:spMkLst>
        </pc:spChg>
        <pc:spChg chg="add del mod">
          <ac:chgData name="수연 이" userId="fae7ec3df64e19a3" providerId="LiveId" clId="{22F31A6A-C12A-48C8-8CD3-D93DACF831A5}" dt="2023-11-28T14:34:29.775" v="312" actId="478"/>
          <ac:spMkLst>
            <pc:docMk/>
            <pc:sldMk cId="449624357" sldId="299"/>
            <ac:spMk id="17" creationId="{5D478C61-C08D-2E34-6B24-6E2A43D30963}"/>
          </ac:spMkLst>
        </pc:spChg>
        <pc:spChg chg="add del mod">
          <ac:chgData name="수연 이" userId="fae7ec3df64e19a3" providerId="LiveId" clId="{22F31A6A-C12A-48C8-8CD3-D93DACF831A5}" dt="2023-11-28T14:36:16.786" v="327" actId="478"/>
          <ac:spMkLst>
            <pc:docMk/>
            <pc:sldMk cId="449624357" sldId="299"/>
            <ac:spMk id="18" creationId="{EFDAD09D-94BD-7E7B-7E21-617470030365}"/>
          </ac:spMkLst>
        </pc:spChg>
        <pc:grpChg chg="mod">
          <ac:chgData name="수연 이" userId="fae7ec3df64e19a3" providerId="LiveId" clId="{22F31A6A-C12A-48C8-8CD3-D93DACF831A5}" dt="2023-11-28T14:24:14.079" v="280" actId="1076"/>
          <ac:grpSpMkLst>
            <pc:docMk/>
            <pc:sldMk cId="449624357" sldId="299"/>
            <ac:grpSpMk id="10" creationId="{4C2FB4CE-5AFB-B932-1091-870473DFA5F3}"/>
          </ac:grpSpMkLst>
        </pc:grpChg>
        <pc:grpChg chg="mod">
          <ac:chgData name="수연 이" userId="fae7ec3df64e19a3" providerId="LiveId" clId="{22F31A6A-C12A-48C8-8CD3-D93DACF831A5}" dt="2023-11-28T14:24:02.962" v="279" actId="1076"/>
          <ac:grpSpMkLst>
            <pc:docMk/>
            <pc:sldMk cId="449624357" sldId="299"/>
            <ac:grpSpMk id="13" creationId="{102E4B69-2121-25C5-2E6D-D99A07033122}"/>
          </ac:grpSpMkLst>
        </pc:grpChg>
        <pc:picChg chg="add mod">
          <ac:chgData name="수연 이" userId="fae7ec3df64e19a3" providerId="LiveId" clId="{22F31A6A-C12A-48C8-8CD3-D93DACF831A5}" dt="2023-11-28T14:22:59.597" v="259" actId="1076"/>
          <ac:picMkLst>
            <pc:docMk/>
            <pc:sldMk cId="449624357" sldId="299"/>
            <ac:picMk id="8" creationId="{309B56D0-0AA9-7DEA-A42A-42D437849BA6}"/>
          </ac:picMkLst>
        </pc:picChg>
        <pc:picChg chg="add mod">
          <ac:chgData name="수연 이" userId="fae7ec3df64e19a3" providerId="LiveId" clId="{22F31A6A-C12A-48C8-8CD3-D93DACF831A5}" dt="2023-11-28T14:23:46.695" v="265" actId="1076"/>
          <ac:picMkLst>
            <pc:docMk/>
            <pc:sldMk cId="449624357" sldId="299"/>
            <ac:picMk id="9" creationId="{3B63893C-F0D8-0935-88BA-A672A8D9D118}"/>
          </ac:picMkLst>
        </pc:picChg>
        <pc:picChg chg="del mod">
          <ac:chgData name="수연 이" userId="fae7ec3df64e19a3" providerId="LiveId" clId="{22F31A6A-C12A-48C8-8CD3-D93DACF831A5}" dt="2023-11-28T14:22:06.012" v="244" actId="478"/>
          <ac:picMkLst>
            <pc:docMk/>
            <pc:sldMk cId="449624357" sldId="299"/>
            <ac:picMk id="21" creationId="{5FF69586-C3D3-FA6C-73E0-B16A4FB8103C}"/>
          </ac:picMkLst>
        </pc:picChg>
        <pc:picChg chg="del">
          <ac:chgData name="수연 이" userId="fae7ec3df64e19a3" providerId="LiveId" clId="{22F31A6A-C12A-48C8-8CD3-D93DACF831A5}" dt="2023-11-28T14:22:44.531" v="255" actId="478"/>
          <ac:picMkLst>
            <pc:docMk/>
            <pc:sldMk cId="449624357" sldId="299"/>
            <ac:picMk id="22" creationId="{E808DD80-C364-63CE-35CC-9562C7747F72}"/>
          </ac:picMkLst>
        </pc:picChg>
      </pc:sldChg>
      <pc:sldChg chg="delSp modSp add mod setBg">
        <pc:chgData name="수연 이" userId="fae7ec3df64e19a3" providerId="LiveId" clId="{22F31A6A-C12A-48C8-8CD3-D93DACF831A5}" dt="2023-11-28T14:51:57.755" v="340" actId="12789"/>
        <pc:sldMkLst>
          <pc:docMk/>
          <pc:sldMk cId="2171732627" sldId="300"/>
        </pc:sldMkLst>
        <pc:spChg chg="del">
          <ac:chgData name="수연 이" userId="fae7ec3df64e19a3" providerId="LiveId" clId="{22F31A6A-C12A-48C8-8CD3-D93DACF831A5}" dt="2023-11-28T14:51:49.800" v="338" actId="478"/>
          <ac:spMkLst>
            <pc:docMk/>
            <pc:sldMk cId="2171732627" sldId="300"/>
            <ac:spMk id="3" creationId="{D6087AB5-128D-4CC9-3984-46A00227F698}"/>
          </ac:spMkLst>
        </pc:spChg>
        <pc:spChg chg="mod">
          <ac:chgData name="수연 이" userId="fae7ec3df64e19a3" providerId="LiveId" clId="{22F31A6A-C12A-48C8-8CD3-D93DACF831A5}" dt="2023-11-28T14:51:41.746" v="335" actId="165"/>
          <ac:spMkLst>
            <pc:docMk/>
            <pc:sldMk cId="2171732627" sldId="300"/>
            <ac:spMk id="4" creationId="{A5175FE3-DBAC-0B85-13D4-680AB5147D85}"/>
          </ac:spMkLst>
        </pc:spChg>
        <pc:spChg chg="mod">
          <ac:chgData name="수연 이" userId="fae7ec3df64e19a3" providerId="LiveId" clId="{22F31A6A-C12A-48C8-8CD3-D93DACF831A5}" dt="2023-11-28T14:51:41.746" v="335" actId="165"/>
          <ac:spMkLst>
            <pc:docMk/>
            <pc:sldMk cId="2171732627" sldId="300"/>
            <ac:spMk id="5" creationId="{6973FF37-F4BE-510C-889D-C80FA5E84543}"/>
          </ac:spMkLst>
        </pc:spChg>
        <pc:spChg chg="mod">
          <ac:chgData name="수연 이" userId="fae7ec3df64e19a3" providerId="LiveId" clId="{22F31A6A-C12A-48C8-8CD3-D93DACF831A5}" dt="2023-11-28T14:51:41.746" v="335" actId="165"/>
          <ac:spMkLst>
            <pc:docMk/>
            <pc:sldMk cId="2171732627" sldId="300"/>
            <ac:spMk id="6" creationId="{B2E716AC-23E8-2C46-92C8-55A20709688A}"/>
          </ac:spMkLst>
        </pc:spChg>
        <pc:spChg chg="mod">
          <ac:chgData name="수연 이" userId="fae7ec3df64e19a3" providerId="LiveId" clId="{22F31A6A-C12A-48C8-8CD3-D93DACF831A5}" dt="2023-11-28T14:51:41.746" v="335" actId="165"/>
          <ac:spMkLst>
            <pc:docMk/>
            <pc:sldMk cId="2171732627" sldId="300"/>
            <ac:spMk id="7" creationId="{3201D083-038C-5E85-8C98-709DD1903C95}"/>
          </ac:spMkLst>
        </pc:spChg>
        <pc:spChg chg="mod">
          <ac:chgData name="수연 이" userId="fae7ec3df64e19a3" providerId="LiveId" clId="{22F31A6A-C12A-48C8-8CD3-D93DACF831A5}" dt="2023-11-28T14:51:41.746" v="335" actId="165"/>
          <ac:spMkLst>
            <pc:docMk/>
            <pc:sldMk cId="2171732627" sldId="300"/>
            <ac:spMk id="10" creationId="{F14CF2D9-AE74-0DC9-4B86-19727F491FA4}"/>
          </ac:spMkLst>
        </pc:spChg>
        <pc:spChg chg="mod">
          <ac:chgData name="수연 이" userId="fae7ec3df64e19a3" providerId="LiveId" clId="{22F31A6A-C12A-48C8-8CD3-D93DACF831A5}" dt="2023-11-28T14:51:41.746" v="335" actId="165"/>
          <ac:spMkLst>
            <pc:docMk/>
            <pc:sldMk cId="2171732627" sldId="300"/>
            <ac:spMk id="11" creationId="{742262ED-406F-8B2E-1CCE-AB488A7BF5B2}"/>
          </ac:spMkLst>
        </pc:spChg>
        <pc:grpChg chg="del">
          <ac:chgData name="수연 이" userId="fae7ec3df64e19a3" providerId="LiveId" clId="{22F31A6A-C12A-48C8-8CD3-D93DACF831A5}" dt="2023-11-28T14:51:41.746" v="335" actId="165"/>
          <ac:grpSpMkLst>
            <pc:docMk/>
            <pc:sldMk cId="2171732627" sldId="300"/>
            <ac:grpSpMk id="2" creationId="{4FB2DD6C-8510-A0D4-9A7E-4879DB53C0C8}"/>
          </ac:grpSpMkLst>
        </pc:grpChg>
        <pc:grpChg chg="mod topLvl">
          <ac:chgData name="수연 이" userId="fae7ec3df64e19a3" providerId="LiveId" clId="{22F31A6A-C12A-48C8-8CD3-D93DACF831A5}" dt="2023-11-28T14:51:57.755" v="340" actId="12789"/>
          <ac:grpSpMkLst>
            <pc:docMk/>
            <pc:sldMk cId="2171732627" sldId="300"/>
            <ac:grpSpMk id="16" creationId="{7F9540F6-3B45-1C87-BA13-12F104597195}"/>
          </ac:grpSpMkLst>
        </pc:grpChg>
        <pc:grpChg chg="del mod topLvl">
          <ac:chgData name="수연 이" userId="fae7ec3df64e19a3" providerId="LiveId" clId="{22F31A6A-C12A-48C8-8CD3-D93DACF831A5}" dt="2023-11-28T14:51:45.816" v="336" actId="478"/>
          <ac:grpSpMkLst>
            <pc:docMk/>
            <pc:sldMk cId="2171732627" sldId="300"/>
            <ac:grpSpMk id="17" creationId="{0E726004-00F2-9172-ADA1-6368D874C8E5}"/>
          </ac:grpSpMkLst>
        </pc:grpChg>
        <pc:grpChg chg="del mod topLvl">
          <ac:chgData name="수연 이" userId="fae7ec3df64e19a3" providerId="LiveId" clId="{22F31A6A-C12A-48C8-8CD3-D93DACF831A5}" dt="2023-11-28T14:51:48.089" v="337" actId="478"/>
          <ac:grpSpMkLst>
            <pc:docMk/>
            <pc:sldMk cId="2171732627" sldId="300"/>
            <ac:grpSpMk id="19" creationId="{F8FB4286-6BB2-E8F3-75CE-62C19E18B5B1}"/>
          </ac:grpSpMkLst>
        </pc:grpChg>
      </pc:sldChg>
      <pc:sldChg chg="delSp modSp add mod setBg">
        <pc:chgData name="수연 이" userId="fae7ec3df64e19a3" providerId="LiveId" clId="{22F31A6A-C12A-48C8-8CD3-D93DACF831A5}" dt="2023-11-28T14:52:33.124" v="347" actId="12789"/>
        <pc:sldMkLst>
          <pc:docMk/>
          <pc:sldMk cId="601765185" sldId="301"/>
        </pc:sldMkLst>
        <pc:spChg chg="del">
          <ac:chgData name="수연 이" userId="fae7ec3df64e19a3" providerId="LiveId" clId="{22F31A6A-C12A-48C8-8CD3-D93DACF831A5}" dt="2023-11-28T14:52:18.499" v="342" actId="478"/>
          <ac:spMkLst>
            <pc:docMk/>
            <pc:sldMk cId="601765185" sldId="301"/>
            <ac:spMk id="3" creationId="{D6087AB5-128D-4CC9-3984-46A00227F698}"/>
          </ac:spMkLst>
        </pc:spChg>
        <pc:spChg chg="mod">
          <ac:chgData name="수연 이" userId="fae7ec3df64e19a3" providerId="LiveId" clId="{22F31A6A-C12A-48C8-8CD3-D93DACF831A5}" dt="2023-11-28T14:52:23.885" v="343" actId="165"/>
          <ac:spMkLst>
            <pc:docMk/>
            <pc:sldMk cId="601765185" sldId="301"/>
            <ac:spMk id="4" creationId="{A5175FE3-DBAC-0B85-13D4-680AB5147D85}"/>
          </ac:spMkLst>
        </pc:spChg>
        <pc:spChg chg="mod">
          <ac:chgData name="수연 이" userId="fae7ec3df64e19a3" providerId="LiveId" clId="{22F31A6A-C12A-48C8-8CD3-D93DACF831A5}" dt="2023-11-28T14:52:23.885" v="343" actId="165"/>
          <ac:spMkLst>
            <pc:docMk/>
            <pc:sldMk cId="601765185" sldId="301"/>
            <ac:spMk id="5" creationId="{6973FF37-F4BE-510C-889D-C80FA5E84543}"/>
          </ac:spMkLst>
        </pc:spChg>
        <pc:spChg chg="mod">
          <ac:chgData name="수연 이" userId="fae7ec3df64e19a3" providerId="LiveId" clId="{22F31A6A-C12A-48C8-8CD3-D93DACF831A5}" dt="2023-11-28T14:52:23.885" v="343" actId="165"/>
          <ac:spMkLst>
            <pc:docMk/>
            <pc:sldMk cId="601765185" sldId="301"/>
            <ac:spMk id="6" creationId="{B2E716AC-23E8-2C46-92C8-55A20709688A}"/>
          </ac:spMkLst>
        </pc:spChg>
        <pc:spChg chg="mod">
          <ac:chgData name="수연 이" userId="fae7ec3df64e19a3" providerId="LiveId" clId="{22F31A6A-C12A-48C8-8CD3-D93DACF831A5}" dt="2023-11-28T14:52:23.885" v="343" actId="165"/>
          <ac:spMkLst>
            <pc:docMk/>
            <pc:sldMk cId="601765185" sldId="301"/>
            <ac:spMk id="7" creationId="{3201D083-038C-5E85-8C98-709DD1903C95}"/>
          </ac:spMkLst>
        </pc:spChg>
        <pc:spChg chg="mod">
          <ac:chgData name="수연 이" userId="fae7ec3df64e19a3" providerId="LiveId" clId="{22F31A6A-C12A-48C8-8CD3-D93DACF831A5}" dt="2023-11-28T14:52:23.885" v="343" actId="165"/>
          <ac:spMkLst>
            <pc:docMk/>
            <pc:sldMk cId="601765185" sldId="301"/>
            <ac:spMk id="10" creationId="{F14CF2D9-AE74-0DC9-4B86-19727F491FA4}"/>
          </ac:spMkLst>
        </pc:spChg>
        <pc:spChg chg="mod">
          <ac:chgData name="수연 이" userId="fae7ec3df64e19a3" providerId="LiveId" clId="{22F31A6A-C12A-48C8-8CD3-D93DACF831A5}" dt="2023-11-28T14:52:23.885" v="343" actId="165"/>
          <ac:spMkLst>
            <pc:docMk/>
            <pc:sldMk cId="601765185" sldId="301"/>
            <ac:spMk id="11" creationId="{742262ED-406F-8B2E-1CCE-AB488A7BF5B2}"/>
          </ac:spMkLst>
        </pc:spChg>
        <pc:grpChg chg="del">
          <ac:chgData name="수연 이" userId="fae7ec3df64e19a3" providerId="LiveId" clId="{22F31A6A-C12A-48C8-8CD3-D93DACF831A5}" dt="2023-11-28T14:52:23.885" v="343" actId="165"/>
          <ac:grpSpMkLst>
            <pc:docMk/>
            <pc:sldMk cId="601765185" sldId="301"/>
            <ac:grpSpMk id="2" creationId="{4FB2DD6C-8510-A0D4-9A7E-4879DB53C0C8}"/>
          </ac:grpSpMkLst>
        </pc:grpChg>
        <pc:grpChg chg="del mod topLvl">
          <ac:chgData name="수연 이" userId="fae7ec3df64e19a3" providerId="LiveId" clId="{22F31A6A-C12A-48C8-8CD3-D93DACF831A5}" dt="2023-11-28T14:52:26.815" v="344" actId="478"/>
          <ac:grpSpMkLst>
            <pc:docMk/>
            <pc:sldMk cId="601765185" sldId="301"/>
            <ac:grpSpMk id="16" creationId="{7F9540F6-3B45-1C87-BA13-12F104597195}"/>
          </ac:grpSpMkLst>
        </pc:grpChg>
        <pc:grpChg chg="mod topLvl">
          <ac:chgData name="수연 이" userId="fae7ec3df64e19a3" providerId="LiveId" clId="{22F31A6A-C12A-48C8-8CD3-D93DACF831A5}" dt="2023-11-28T14:52:33.124" v="347" actId="12789"/>
          <ac:grpSpMkLst>
            <pc:docMk/>
            <pc:sldMk cId="601765185" sldId="301"/>
            <ac:grpSpMk id="17" creationId="{0E726004-00F2-9172-ADA1-6368D874C8E5}"/>
          </ac:grpSpMkLst>
        </pc:grpChg>
        <pc:grpChg chg="del mod topLvl">
          <ac:chgData name="수연 이" userId="fae7ec3df64e19a3" providerId="LiveId" clId="{22F31A6A-C12A-48C8-8CD3-D93DACF831A5}" dt="2023-11-28T14:52:28.008" v="345" actId="478"/>
          <ac:grpSpMkLst>
            <pc:docMk/>
            <pc:sldMk cId="601765185" sldId="301"/>
            <ac:grpSpMk id="19" creationId="{F8FB4286-6BB2-E8F3-75CE-62C19E18B5B1}"/>
          </ac:grpSpMkLst>
        </pc:grpChg>
      </pc:sldChg>
      <pc:sldChg chg="delSp modSp add mod setBg">
        <pc:chgData name="수연 이" userId="fae7ec3df64e19a3" providerId="LiveId" clId="{22F31A6A-C12A-48C8-8CD3-D93DACF831A5}" dt="2023-11-28T14:52:54.933" v="353" actId="12789"/>
        <pc:sldMkLst>
          <pc:docMk/>
          <pc:sldMk cId="3322626522" sldId="302"/>
        </pc:sldMkLst>
        <pc:spChg chg="del">
          <ac:chgData name="수연 이" userId="fae7ec3df64e19a3" providerId="LiveId" clId="{22F31A6A-C12A-48C8-8CD3-D93DACF831A5}" dt="2023-11-28T14:52:42.921" v="349" actId="478"/>
          <ac:spMkLst>
            <pc:docMk/>
            <pc:sldMk cId="3322626522" sldId="302"/>
            <ac:spMk id="3" creationId="{D6087AB5-128D-4CC9-3984-46A00227F698}"/>
          </ac:spMkLst>
        </pc:spChg>
        <pc:spChg chg="mod">
          <ac:chgData name="수연 이" userId="fae7ec3df64e19a3" providerId="LiveId" clId="{22F31A6A-C12A-48C8-8CD3-D93DACF831A5}" dt="2023-11-28T14:52:46.429" v="350" actId="165"/>
          <ac:spMkLst>
            <pc:docMk/>
            <pc:sldMk cId="3322626522" sldId="302"/>
            <ac:spMk id="4" creationId="{A5175FE3-DBAC-0B85-13D4-680AB5147D85}"/>
          </ac:spMkLst>
        </pc:spChg>
        <pc:spChg chg="mod">
          <ac:chgData name="수연 이" userId="fae7ec3df64e19a3" providerId="LiveId" clId="{22F31A6A-C12A-48C8-8CD3-D93DACF831A5}" dt="2023-11-28T14:52:46.429" v="350" actId="165"/>
          <ac:spMkLst>
            <pc:docMk/>
            <pc:sldMk cId="3322626522" sldId="302"/>
            <ac:spMk id="5" creationId="{6973FF37-F4BE-510C-889D-C80FA5E84543}"/>
          </ac:spMkLst>
        </pc:spChg>
        <pc:spChg chg="mod">
          <ac:chgData name="수연 이" userId="fae7ec3df64e19a3" providerId="LiveId" clId="{22F31A6A-C12A-48C8-8CD3-D93DACF831A5}" dt="2023-11-28T14:52:46.429" v="350" actId="165"/>
          <ac:spMkLst>
            <pc:docMk/>
            <pc:sldMk cId="3322626522" sldId="302"/>
            <ac:spMk id="6" creationId="{B2E716AC-23E8-2C46-92C8-55A20709688A}"/>
          </ac:spMkLst>
        </pc:spChg>
        <pc:spChg chg="mod">
          <ac:chgData name="수연 이" userId="fae7ec3df64e19a3" providerId="LiveId" clId="{22F31A6A-C12A-48C8-8CD3-D93DACF831A5}" dt="2023-11-28T14:52:46.429" v="350" actId="165"/>
          <ac:spMkLst>
            <pc:docMk/>
            <pc:sldMk cId="3322626522" sldId="302"/>
            <ac:spMk id="7" creationId="{3201D083-038C-5E85-8C98-709DD1903C95}"/>
          </ac:spMkLst>
        </pc:spChg>
        <pc:spChg chg="mod">
          <ac:chgData name="수연 이" userId="fae7ec3df64e19a3" providerId="LiveId" clId="{22F31A6A-C12A-48C8-8CD3-D93DACF831A5}" dt="2023-11-28T14:52:46.429" v="350" actId="165"/>
          <ac:spMkLst>
            <pc:docMk/>
            <pc:sldMk cId="3322626522" sldId="302"/>
            <ac:spMk id="10" creationId="{F14CF2D9-AE74-0DC9-4B86-19727F491FA4}"/>
          </ac:spMkLst>
        </pc:spChg>
        <pc:spChg chg="mod">
          <ac:chgData name="수연 이" userId="fae7ec3df64e19a3" providerId="LiveId" clId="{22F31A6A-C12A-48C8-8CD3-D93DACF831A5}" dt="2023-11-28T14:52:46.429" v="350" actId="165"/>
          <ac:spMkLst>
            <pc:docMk/>
            <pc:sldMk cId="3322626522" sldId="302"/>
            <ac:spMk id="11" creationId="{742262ED-406F-8B2E-1CCE-AB488A7BF5B2}"/>
          </ac:spMkLst>
        </pc:spChg>
        <pc:grpChg chg="del">
          <ac:chgData name="수연 이" userId="fae7ec3df64e19a3" providerId="LiveId" clId="{22F31A6A-C12A-48C8-8CD3-D93DACF831A5}" dt="2023-11-28T14:52:46.429" v="350" actId="165"/>
          <ac:grpSpMkLst>
            <pc:docMk/>
            <pc:sldMk cId="3322626522" sldId="302"/>
            <ac:grpSpMk id="2" creationId="{4FB2DD6C-8510-A0D4-9A7E-4879DB53C0C8}"/>
          </ac:grpSpMkLst>
        </pc:grpChg>
        <pc:grpChg chg="del mod topLvl">
          <ac:chgData name="수연 이" userId="fae7ec3df64e19a3" providerId="LiveId" clId="{22F31A6A-C12A-48C8-8CD3-D93DACF831A5}" dt="2023-11-28T14:52:48.482" v="351" actId="478"/>
          <ac:grpSpMkLst>
            <pc:docMk/>
            <pc:sldMk cId="3322626522" sldId="302"/>
            <ac:grpSpMk id="16" creationId="{7F9540F6-3B45-1C87-BA13-12F104597195}"/>
          </ac:grpSpMkLst>
        </pc:grpChg>
        <pc:grpChg chg="del mod topLvl">
          <ac:chgData name="수연 이" userId="fae7ec3df64e19a3" providerId="LiveId" clId="{22F31A6A-C12A-48C8-8CD3-D93DACF831A5}" dt="2023-11-28T14:52:48.482" v="351" actId="478"/>
          <ac:grpSpMkLst>
            <pc:docMk/>
            <pc:sldMk cId="3322626522" sldId="302"/>
            <ac:grpSpMk id="17" creationId="{0E726004-00F2-9172-ADA1-6368D874C8E5}"/>
          </ac:grpSpMkLst>
        </pc:grpChg>
        <pc:grpChg chg="mod topLvl">
          <ac:chgData name="수연 이" userId="fae7ec3df64e19a3" providerId="LiveId" clId="{22F31A6A-C12A-48C8-8CD3-D93DACF831A5}" dt="2023-11-28T14:52:54.933" v="353" actId="12789"/>
          <ac:grpSpMkLst>
            <pc:docMk/>
            <pc:sldMk cId="3322626522" sldId="302"/>
            <ac:grpSpMk id="19" creationId="{F8FB4286-6BB2-E8F3-75CE-62C19E18B5B1}"/>
          </ac:grpSpMkLst>
        </pc:grpChg>
      </pc:sldChg>
      <pc:sldChg chg="add">
        <pc:chgData name="수연 이" userId="fae7ec3df64e19a3" providerId="LiveId" clId="{22F31A6A-C12A-48C8-8CD3-D93DACF831A5}" dt="2023-11-28T16:27:54.225" v="354"/>
        <pc:sldMkLst>
          <pc:docMk/>
          <pc:sldMk cId="781294314" sldId="303"/>
        </pc:sldMkLst>
      </pc:sldChg>
      <pc:sldChg chg="addSp delSp modSp add mod delAnim">
        <pc:chgData name="수연 이" userId="fae7ec3df64e19a3" providerId="LiveId" clId="{22F31A6A-C12A-48C8-8CD3-D93DACF831A5}" dt="2023-11-28T16:42:15.497" v="551" actId="1076"/>
        <pc:sldMkLst>
          <pc:docMk/>
          <pc:sldMk cId="3739227032" sldId="304"/>
        </pc:sldMkLst>
        <pc:spChg chg="mod">
          <ac:chgData name="수연 이" userId="fae7ec3df64e19a3" providerId="LiveId" clId="{22F31A6A-C12A-48C8-8CD3-D93DACF831A5}" dt="2023-11-28T16:30:39.423" v="388" actId="20577"/>
          <ac:spMkLst>
            <pc:docMk/>
            <pc:sldMk cId="3739227032" sldId="304"/>
            <ac:spMk id="7" creationId="{C948CCA6-E7AA-8F3E-F14B-AB127ACD96A2}"/>
          </ac:spMkLst>
        </pc:spChg>
        <pc:spChg chg="add mod">
          <ac:chgData name="수연 이" userId="fae7ec3df64e19a3" providerId="LiveId" clId="{22F31A6A-C12A-48C8-8CD3-D93DACF831A5}" dt="2023-11-28T16:33:36.473" v="414" actId="14100"/>
          <ac:spMkLst>
            <pc:docMk/>
            <pc:sldMk cId="3739227032" sldId="304"/>
            <ac:spMk id="16" creationId="{18EC944D-C43E-EDD1-EB13-753050D9E307}"/>
          </ac:spMkLst>
        </pc:spChg>
        <pc:spChg chg="add mod">
          <ac:chgData name="수연 이" userId="fae7ec3df64e19a3" providerId="LiveId" clId="{22F31A6A-C12A-48C8-8CD3-D93DACF831A5}" dt="2023-11-28T16:33:45.957" v="418" actId="14100"/>
          <ac:spMkLst>
            <pc:docMk/>
            <pc:sldMk cId="3739227032" sldId="304"/>
            <ac:spMk id="17" creationId="{1890AFDE-5C5B-E866-747B-2CA961E76107}"/>
          </ac:spMkLst>
        </pc:spChg>
        <pc:spChg chg="add mod">
          <ac:chgData name="수연 이" userId="fae7ec3df64e19a3" providerId="LiveId" clId="{22F31A6A-C12A-48C8-8CD3-D93DACF831A5}" dt="2023-11-28T16:41:01.875" v="503" actId="164"/>
          <ac:spMkLst>
            <pc:docMk/>
            <pc:sldMk cId="3739227032" sldId="304"/>
            <ac:spMk id="20" creationId="{CF0421CF-D10C-8E11-8DED-B03E4BDBAACC}"/>
          </ac:spMkLst>
        </pc:spChg>
        <pc:spChg chg="del">
          <ac:chgData name="수연 이" userId="fae7ec3df64e19a3" providerId="LiveId" clId="{22F31A6A-C12A-48C8-8CD3-D93DACF831A5}" dt="2023-11-28T16:30:49.784" v="389" actId="478"/>
          <ac:spMkLst>
            <pc:docMk/>
            <pc:sldMk cId="3739227032" sldId="304"/>
            <ac:spMk id="27" creationId="{37A6F9E1-6C1D-2134-7DFF-4754A4749088}"/>
          </ac:spMkLst>
        </pc:spChg>
        <pc:spChg chg="del">
          <ac:chgData name="수연 이" userId="fae7ec3df64e19a3" providerId="LiveId" clId="{22F31A6A-C12A-48C8-8CD3-D93DACF831A5}" dt="2023-11-28T16:30:49.784" v="389" actId="478"/>
          <ac:spMkLst>
            <pc:docMk/>
            <pc:sldMk cId="3739227032" sldId="304"/>
            <ac:spMk id="29" creationId="{24BB8E3C-70BA-C041-6F5E-0B98AD7BC9C7}"/>
          </ac:spMkLst>
        </pc:spChg>
        <pc:spChg chg="add mod">
          <ac:chgData name="수연 이" userId="fae7ec3df64e19a3" providerId="LiveId" clId="{22F31A6A-C12A-48C8-8CD3-D93DACF831A5}" dt="2023-11-28T16:39:54.066" v="473" actId="1076"/>
          <ac:spMkLst>
            <pc:docMk/>
            <pc:sldMk cId="3739227032" sldId="304"/>
            <ac:spMk id="31" creationId="{1FB89044-30A5-9ACB-7487-01CD1F486EA2}"/>
          </ac:spMkLst>
        </pc:spChg>
        <pc:spChg chg="add mod">
          <ac:chgData name="수연 이" userId="fae7ec3df64e19a3" providerId="LiveId" clId="{22F31A6A-C12A-48C8-8CD3-D93DACF831A5}" dt="2023-11-28T16:40:03.761" v="477" actId="1076"/>
          <ac:spMkLst>
            <pc:docMk/>
            <pc:sldMk cId="3739227032" sldId="304"/>
            <ac:spMk id="32" creationId="{1823D9AC-BEC8-8E99-B858-2762163EB84C}"/>
          </ac:spMkLst>
        </pc:spChg>
        <pc:spChg chg="add mod">
          <ac:chgData name="수연 이" userId="fae7ec3df64e19a3" providerId="LiveId" clId="{22F31A6A-C12A-48C8-8CD3-D93DACF831A5}" dt="2023-11-28T16:40:48.585" v="501" actId="164"/>
          <ac:spMkLst>
            <pc:docMk/>
            <pc:sldMk cId="3739227032" sldId="304"/>
            <ac:spMk id="35" creationId="{9CE7A8AC-6575-F998-8922-CF96E69B7AFF}"/>
          </ac:spMkLst>
        </pc:spChg>
        <pc:spChg chg="mod">
          <ac:chgData name="수연 이" userId="fae7ec3df64e19a3" providerId="LiveId" clId="{22F31A6A-C12A-48C8-8CD3-D93DACF831A5}" dt="2023-11-28T16:41:49.802" v="509"/>
          <ac:spMkLst>
            <pc:docMk/>
            <pc:sldMk cId="3739227032" sldId="304"/>
            <ac:spMk id="43" creationId="{66C32D1F-ABC9-C2E1-1173-61D4289F1DBA}"/>
          </ac:spMkLst>
        </pc:spChg>
        <pc:spChg chg="mod">
          <ac:chgData name="수연 이" userId="fae7ec3df64e19a3" providerId="LiveId" clId="{22F31A6A-C12A-48C8-8CD3-D93DACF831A5}" dt="2023-11-28T16:42:08.755" v="550" actId="20577"/>
          <ac:spMkLst>
            <pc:docMk/>
            <pc:sldMk cId="3739227032" sldId="304"/>
            <ac:spMk id="44" creationId="{DCDF468F-ECF4-F919-116D-B779EF46A6FB}"/>
          </ac:spMkLst>
        </pc:spChg>
        <pc:grpChg chg="del">
          <ac:chgData name="수연 이" userId="fae7ec3df64e19a3" providerId="LiveId" clId="{22F31A6A-C12A-48C8-8CD3-D93DACF831A5}" dt="2023-11-28T16:30:49.784" v="389" actId="478"/>
          <ac:grpSpMkLst>
            <pc:docMk/>
            <pc:sldMk cId="3739227032" sldId="304"/>
            <ac:grpSpMk id="10" creationId="{4C2FB4CE-5AFB-B932-1091-870473DFA5F3}"/>
          </ac:grpSpMkLst>
        </pc:grpChg>
        <pc:grpChg chg="del">
          <ac:chgData name="수연 이" userId="fae7ec3df64e19a3" providerId="LiveId" clId="{22F31A6A-C12A-48C8-8CD3-D93DACF831A5}" dt="2023-11-28T16:30:49.784" v="389" actId="478"/>
          <ac:grpSpMkLst>
            <pc:docMk/>
            <pc:sldMk cId="3739227032" sldId="304"/>
            <ac:grpSpMk id="13" creationId="{102E4B69-2121-25C5-2E6D-D99A07033122}"/>
          </ac:grpSpMkLst>
        </pc:grpChg>
        <pc:grpChg chg="add mod">
          <ac:chgData name="수연 이" userId="fae7ec3df64e19a3" providerId="LiveId" clId="{22F31A6A-C12A-48C8-8CD3-D93DACF831A5}" dt="2023-11-28T16:40:53.975" v="502" actId="1076"/>
          <ac:grpSpMkLst>
            <pc:docMk/>
            <pc:sldMk cId="3739227032" sldId="304"/>
            <ac:grpSpMk id="36" creationId="{ADAA5EB3-C774-2E3A-8F46-38A6B0C8DAED}"/>
          </ac:grpSpMkLst>
        </pc:grpChg>
        <pc:grpChg chg="add mod">
          <ac:chgData name="수연 이" userId="fae7ec3df64e19a3" providerId="LiveId" clId="{22F31A6A-C12A-48C8-8CD3-D93DACF831A5}" dt="2023-11-28T16:41:09.338" v="505" actId="1076"/>
          <ac:grpSpMkLst>
            <pc:docMk/>
            <pc:sldMk cId="3739227032" sldId="304"/>
            <ac:grpSpMk id="37" creationId="{E86D2D2D-D54A-144B-2F40-C1EF651FF80B}"/>
          </ac:grpSpMkLst>
        </pc:grpChg>
        <pc:grpChg chg="add mod">
          <ac:chgData name="수연 이" userId="fae7ec3df64e19a3" providerId="LiveId" clId="{22F31A6A-C12A-48C8-8CD3-D93DACF831A5}" dt="2023-11-28T16:42:15.497" v="551" actId="1076"/>
          <ac:grpSpMkLst>
            <pc:docMk/>
            <pc:sldMk cId="3739227032" sldId="304"/>
            <ac:grpSpMk id="42" creationId="{13EAB6E4-CE91-0E7E-F4A9-AF9AF1B411D5}"/>
          </ac:grpSpMkLst>
        </pc:grpChg>
        <pc:picChg chg="add mod modCrop">
          <ac:chgData name="수연 이" userId="fae7ec3df64e19a3" providerId="LiveId" clId="{22F31A6A-C12A-48C8-8CD3-D93DACF831A5}" dt="2023-11-28T16:33:22.318" v="411" actId="1076"/>
          <ac:picMkLst>
            <pc:docMk/>
            <pc:sldMk cId="3739227032" sldId="304"/>
            <ac:picMk id="9" creationId="{1E25AC4D-3F2D-DCAE-9883-35433D167CD6}"/>
          </ac:picMkLst>
        </pc:picChg>
        <pc:picChg chg="add mod">
          <ac:chgData name="수연 이" userId="fae7ec3df64e19a3" providerId="LiveId" clId="{22F31A6A-C12A-48C8-8CD3-D93DACF831A5}" dt="2023-11-28T16:41:01.875" v="503" actId="164"/>
          <ac:picMkLst>
            <pc:docMk/>
            <pc:sldMk cId="3739227032" sldId="304"/>
            <ac:picMk id="19" creationId="{316A064F-13B1-352A-BDE2-D7E1CE743EA7}"/>
          </ac:picMkLst>
        </pc:picChg>
        <pc:picChg chg="del">
          <ac:chgData name="수연 이" userId="fae7ec3df64e19a3" providerId="LiveId" clId="{22F31A6A-C12A-48C8-8CD3-D93DACF831A5}" dt="2023-11-28T16:30:49.784" v="389" actId="478"/>
          <ac:picMkLst>
            <pc:docMk/>
            <pc:sldMk cId="3739227032" sldId="304"/>
            <ac:picMk id="21" creationId="{5FF69586-C3D3-FA6C-73E0-B16A4FB8103C}"/>
          </ac:picMkLst>
        </pc:picChg>
        <pc:picChg chg="del">
          <ac:chgData name="수연 이" userId="fae7ec3df64e19a3" providerId="LiveId" clId="{22F31A6A-C12A-48C8-8CD3-D93DACF831A5}" dt="2023-11-28T16:30:49.784" v="389" actId="478"/>
          <ac:picMkLst>
            <pc:docMk/>
            <pc:sldMk cId="3739227032" sldId="304"/>
            <ac:picMk id="22" creationId="{E808DD80-C364-63CE-35CC-9562C7747F72}"/>
          </ac:picMkLst>
        </pc:picChg>
        <pc:picChg chg="add mod">
          <ac:chgData name="수연 이" userId="fae7ec3df64e19a3" providerId="LiveId" clId="{22F31A6A-C12A-48C8-8CD3-D93DACF831A5}" dt="2023-11-28T16:39:21.817" v="468" actId="1076"/>
          <ac:picMkLst>
            <pc:docMk/>
            <pc:sldMk cId="3739227032" sldId="304"/>
            <ac:picMk id="24" creationId="{7F556E9A-BCB0-C115-C7B4-B31A1EB579FA}"/>
          </ac:picMkLst>
        </pc:picChg>
        <pc:picChg chg="add mod">
          <ac:chgData name="수연 이" userId="fae7ec3df64e19a3" providerId="LiveId" clId="{22F31A6A-C12A-48C8-8CD3-D93DACF831A5}" dt="2023-11-28T16:39:14.905" v="467" actId="1076"/>
          <ac:picMkLst>
            <pc:docMk/>
            <pc:sldMk cId="3739227032" sldId="304"/>
            <ac:picMk id="26" creationId="{99E348EE-670E-7887-046A-85FC8F47C31B}"/>
          </ac:picMkLst>
        </pc:picChg>
        <pc:picChg chg="add mod">
          <ac:chgData name="수연 이" userId="fae7ec3df64e19a3" providerId="LiveId" clId="{22F31A6A-C12A-48C8-8CD3-D93DACF831A5}" dt="2023-11-28T16:39:04.415" v="466" actId="1076"/>
          <ac:picMkLst>
            <pc:docMk/>
            <pc:sldMk cId="3739227032" sldId="304"/>
            <ac:picMk id="30" creationId="{E37CBEE9-096D-0E5F-5B31-2469DA7B368E}"/>
          </ac:picMkLst>
        </pc:picChg>
        <pc:picChg chg="add mod">
          <ac:chgData name="수연 이" userId="fae7ec3df64e19a3" providerId="LiveId" clId="{22F31A6A-C12A-48C8-8CD3-D93DACF831A5}" dt="2023-11-28T16:40:48.585" v="501" actId="164"/>
          <ac:picMkLst>
            <pc:docMk/>
            <pc:sldMk cId="3739227032" sldId="304"/>
            <ac:picMk id="34" creationId="{2E726CF1-2717-45FA-AFDD-37A5286F128D}"/>
          </ac:picMkLst>
        </pc:picChg>
        <pc:cxnChg chg="add mod">
          <ac:chgData name="수연 이" userId="fae7ec3df64e19a3" providerId="LiveId" clId="{22F31A6A-C12A-48C8-8CD3-D93DACF831A5}" dt="2023-11-28T16:41:34.388" v="508" actId="208"/>
          <ac:cxnSpMkLst>
            <pc:docMk/>
            <pc:sldMk cId="3739227032" sldId="304"/>
            <ac:cxnSpMk id="39" creationId="{0F256E31-0D0F-22A4-B0C6-C528713F466C}"/>
          </ac:cxnSpMkLst>
        </pc:cxnChg>
        <pc:cxnChg chg="add mod">
          <ac:chgData name="수연 이" userId="fae7ec3df64e19a3" providerId="LiveId" clId="{22F31A6A-C12A-48C8-8CD3-D93DACF831A5}" dt="2023-11-28T16:41:34.388" v="508" actId="208"/>
          <ac:cxnSpMkLst>
            <pc:docMk/>
            <pc:sldMk cId="3739227032" sldId="304"/>
            <ac:cxnSpMk id="41" creationId="{F51B107F-8ED5-74D6-D724-3B213123A073}"/>
          </ac:cxnSpMkLst>
        </pc:cxnChg>
      </pc:sldChg>
      <pc:sldChg chg="add del">
        <pc:chgData name="수연 이" userId="fae7ec3df64e19a3" providerId="LiveId" clId="{22F31A6A-C12A-48C8-8CD3-D93DACF831A5}" dt="2023-11-28T16:51:22.612" v="623" actId="47"/>
        <pc:sldMkLst>
          <pc:docMk/>
          <pc:sldMk cId="756261652" sldId="305"/>
        </pc:sldMkLst>
      </pc:sldChg>
      <pc:sldChg chg="delSp add del mod">
        <pc:chgData name="수연 이" userId="fae7ec3df64e19a3" providerId="LiveId" clId="{22F31A6A-C12A-48C8-8CD3-D93DACF831A5}" dt="2023-11-28T16:54:22.936" v="663" actId="47"/>
        <pc:sldMkLst>
          <pc:docMk/>
          <pc:sldMk cId="1308829562" sldId="305"/>
        </pc:sldMkLst>
        <pc:picChg chg="del">
          <ac:chgData name="수연 이" userId="fae7ec3df64e19a3" providerId="LiveId" clId="{22F31A6A-C12A-48C8-8CD3-D93DACF831A5}" dt="2023-11-28T16:52:43.408" v="641" actId="478"/>
          <ac:picMkLst>
            <pc:docMk/>
            <pc:sldMk cId="1308829562" sldId="305"/>
            <ac:picMk id="20" creationId="{53CBA048-6BBD-FD79-7474-5B9926DFC6D4}"/>
          </ac:picMkLst>
        </pc:picChg>
      </pc:sldChg>
      <pc:sldChg chg="addSp delSp modSp add mod">
        <pc:chgData name="수연 이" userId="fae7ec3df64e19a3" providerId="LiveId" clId="{22F31A6A-C12A-48C8-8CD3-D93DACF831A5}" dt="2023-11-28T17:46:45.613" v="922" actId="478"/>
        <pc:sldMkLst>
          <pc:docMk/>
          <pc:sldMk cId="2395673759" sldId="306"/>
        </pc:sldMkLst>
        <pc:spChg chg="mod">
          <ac:chgData name="수연 이" userId="fae7ec3df64e19a3" providerId="LiveId" clId="{22F31A6A-C12A-48C8-8CD3-D93DACF831A5}" dt="2023-11-28T16:53:47.947" v="658"/>
          <ac:spMkLst>
            <pc:docMk/>
            <pc:sldMk cId="2395673759" sldId="306"/>
            <ac:spMk id="58" creationId="{0F50C8EE-27C0-7FF6-C3C5-EE0EE24390F7}"/>
          </ac:spMkLst>
        </pc:spChg>
        <pc:spChg chg="mod">
          <ac:chgData name="수연 이" userId="fae7ec3df64e19a3" providerId="LiveId" clId="{22F31A6A-C12A-48C8-8CD3-D93DACF831A5}" dt="2023-11-28T16:54:02.537" v="660"/>
          <ac:spMkLst>
            <pc:docMk/>
            <pc:sldMk cId="2395673759" sldId="306"/>
            <ac:spMk id="61" creationId="{91672B6A-4331-FA3D-6B96-D5F52E5C89FF}"/>
          </ac:spMkLst>
        </pc:spChg>
        <pc:grpChg chg="mod">
          <ac:chgData name="수연 이" userId="fae7ec3df64e19a3" providerId="LiveId" clId="{22F31A6A-C12A-48C8-8CD3-D93DACF831A5}" dt="2023-11-28T16:53:53.543" v="659" actId="1076"/>
          <ac:grpSpMkLst>
            <pc:docMk/>
            <pc:sldMk cId="2395673759" sldId="306"/>
            <ac:grpSpMk id="56" creationId="{FFE48B07-9EDE-F024-7915-E5B683A45DE1}"/>
          </ac:grpSpMkLst>
        </pc:grpChg>
        <pc:grpChg chg="mod">
          <ac:chgData name="수연 이" userId="fae7ec3df64e19a3" providerId="LiveId" clId="{22F31A6A-C12A-48C8-8CD3-D93DACF831A5}" dt="2023-11-28T16:54:07.335" v="661" actId="1076"/>
          <ac:grpSpMkLst>
            <pc:docMk/>
            <pc:sldMk cId="2395673759" sldId="306"/>
            <ac:grpSpMk id="59" creationId="{C40A660E-F1B9-BF61-0AB0-5D480FA0C725}"/>
          </ac:grpSpMkLst>
        </pc:grpChg>
        <pc:picChg chg="add mod ord">
          <ac:chgData name="수연 이" userId="fae7ec3df64e19a3" providerId="LiveId" clId="{22F31A6A-C12A-48C8-8CD3-D93DACF831A5}" dt="2023-11-28T16:53:31.996" v="654" actId="167"/>
          <ac:picMkLst>
            <pc:docMk/>
            <pc:sldMk cId="2395673759" sldId="306"/>
            <ac:picMk id="9" creationId="{D50F2CF4-9EBD-7A06-1ECE-222395FB9BA4}"/>
          </ac:picMkLst>
        </pc:picChg>
        <pc:picChg chg="add del mod ord">
          <ac:chgData name="수연 이" userId="fae7ec3df64e19a3" providerId="LiveId" clId="{22F31A6A-C12A-48C8-8CD3-D93DACF831A5}" dt="2023-11-28T17:46:45.613" v="922" actId="478"/>
          <ac:picMkLst>
            <pc:docMk/>
            <pc:sldMk cId="2395673759" sldId="306"/>
            <ac:picMk id="11" creationId="{940E8CA8-28B7-8CEA-EAF3-7C28CE56F2FF}"/>
          </ac:picMkLst>
        </pc:picChg>
        <pc:picChg chg="add mod ord">
          <ac:chgData name="수연 이" userId="fae7ec3df64e19a3" providerId="LiveId" clId="{22F31A6A-C12A-48C8-8CD3-D93DACF831A5}" dt="2023-11-28T17:46:43.823" v="921" actId="167"/>
          <ac:picMkLst>
            <pc:docMk/>
            <pc:sldMk cId="2395673759" sldId="306"/>
            <ac:picMk id="13" creationId="{FA41116C-E351-D742-662D-7C894EE5E992}"/>
          </ac:picMkLst>
        </pc:picChg>
        <pc:picChg chg="del">
          <ac:chgData name="수연 이" userId="fae7ec3df64e19a3" providerId="LiveId" clId="{22F31A6A-C12A-48C8-8CD3-D93DACF831A5}" dt="2023-11-28T16:53:36.505" v="656" actId="478"/>
          <ac:picMkLst>
            <pc:docMk/>
            <pc:sldMk cId="2395673759" sldId="306"/>
            <ac:picMk id="31" creationId="{F025FC06-357F-8BEC-0596-D2FEAE9ED090}"/>
          </ac:picMkLst>
        </pc:picChg>
        <pc:picChg chg="del">
          <ac:chgData name="수연 이" userId="fae7ec3df64e19a3" providerId="LiveId" clId="{22F31A6A-C12A-48C8-8CD3-D93DACF831A5}" dt="2023-11-28T16:53:37.221" v="657" actId="478"/>
          <ac:picMkLst>
            <pc:docMk/>
            <pc:sldMk cId="2395673759" sldId="306"/>
            <ac:picMk id="55" creationId="{F6A9AC55-359D-79F8-303A-45957526723E}"/>
          </ac:picMkLst>
        </pc:picChg>
      </pc:sldChg>
      <pc:sldChg chg="addSp delSp modSp add mod">
        <pc:chgData name="수연 이" userId="fae7ec3df64e19a3" providerId="LiveId" clId="{22F31A6A-C12A-48C8-8CD3-D93DACF831A5}" dt="2023-11-28T17:37:47.991" v="886" actId="478"/>
        <pc:sldMkLst>
          <pc:docMk/>
          <pc:sldMk cId="1872791077" sldId="307"/>
        </pc:sldMkLst>
        <pc:spChg chg="mod">
          <ac:chgData name="수연 이" userId="fae7ec3df64e19a3" providerId="LiveId" clId="{22F31A6A-C12A-48C8-8CD3-D93DACF831A5}" dt="2023-11-28T16:54:40.340" v="665"/>
          <ac:spMkLst>
            <pc:docMk/>
            <pc:sldMk cId="1872791077" sldId="307"/>
            <ac:spMk id="7" creationId="{C948CCA6-E7AA-8F3E-F14B-AB127ACD96A2}"/>
          </ac:spMkLst>
        </pc:spChg>
        <pc:spChg chg="mod">
          <ac:chgData name="수연 이" userId="fae7ec3df64e19a3" providerId="LiveId" clId="{22F31A6A-C12A-48C8-8CD3-D93DACF831A5}" dt="2023-11-28T16:54:51.984" v="666"/>
          <ac:spMkLst>
            <pc:docMk/>
            <pc:sldMk cId="1872791077" sldId="307"/>
            <ac:spMk id="58" creationId="{0F50C8EE-27C0-7FF6-C3C5-EE0EE24390F7}"/>
          </ac:spMkLst>
        </pc:spChg>
        <pc:spChg chg="mod">
          <ac:chgData name="수연 이" userId="fae7ec3df64e19a3" providerId="LiveId" clId="{22F31A6A-C12A-48C8-8CD3-D93DACF831A5}" dt="2023-11-28T16:55:05.265" v="668"/>
          <ac:spMkLst>
            <pc:docMk/>
            <pc:sldMk cId="1872791077" sldId="307"/>
            <ac:spMk id="61" creationId="{91672B6A-4331-FA3D-6B96-D5F52E5C89FF}"/>
          </ac:spMkLst>
        </pc:spChg>
        <pc:grpChg chg="mod">
          <ac:chgData name="수연 이" userId="fae7ec3df64e19a3" providerId="LiveId" clId="{22F31A6A-C12A-48C8-8CD3-D93DACF831A5}" dt="2023-11-28T16:54:55.427" v="667" actId="1076"/>
          <ac:grpSpMkLst>
            <pc:docMk/>
            <pc:sldMk cId="1872791077" sldId="307"/>
            <ac:grpSpMk id="56" creationId="{FFE48B07-9EDE-F024-7915-E5B683A45DE1}"/>
          </ac:grpSpMkLst>
        </pc:grpChg>
        <pc:grpChg chg="mod">
          <ac:chgData name="수연 이" userId="fae7ec3df64e19a3" providerId="LiveId" clId="{22F31A6A-C12A-48C8-8CD3-D93DACF831A5}" dt="2023-11-28T16:55:09.760" v="669" actId="1076"/>
          <ac:grpSpMkLst>
            <pc:docMk/>
            <pc:sldMk cId="1872791077" sldId="307"/>
            <ac:grpSpMk id="59" creationId="{C40A660E-F1B9-BF61-0AB0-5D480FA0C725}"/>
          </ac:grpSpMkLst>
        </pc:grpChg>
        <pc:picChg chg="add mod ord">
          <ac:chgData name="수연 이" userId="fae7ec3df64e19a3" providerId="LiveId" clId="{22F31A6A-C12A-48C8-8CD3-D93DACF831A5}" dt="2023-11-28T16:55:25.930" v="673" actId="167"/>
          <ac:picMkLst>
            <pc:docMk/>
            <pc:sldMk cId="1872791077" sldId="307"/>
            <ac:picMk id="8" creationId="{B9D42C11-6F47-0AE1-9B25-ACDD4FDA88B6}"/>
          </ac:picMkLst>
        </pc:picChg>
        <pc:picChg chg="del">
          <ac:chgData name="수연 이" userId="fae7ec3df64e19a3" providerId="LiveId" clId="{22F31A6A-C12A-48C8-8CD3-D93DACF831A5}" dt="2023-11-28T17:37:47.991" v="886" actId="478"/>
          <ac:picMkLst>
            <pc:docMk/>
            <pc:sldMk cId="1872791077" sldId="307"/>
            <ac:picMk id="9" creationId="{D50F2CF4-9EBD-7A06-1ECE-222395FB9BA4}"/>
          </ac:picMkLst>
        </pc:picChg>
        <pc:picChg chg="del">
          <ac:chgData name="수연 이" userId="fae7ec3df64e19a3" providerId="LiveId" clId="{22F31A6A-C12A-48C8-8CD3-D93DACF831A5}" dt="2023-11-28T16:55:27.700" v="674" actId="478"/>
          <ac:picMkLst>
            <pc:docMk/>
            <pc:sldMk cId="1872791077" sldId="307"/>
            <ac:picMk id="11" creationId="{940E8CA8-28B7-8CEA-EAF3-7C28CE56F2FF}"/>
          </ac:picMkLst>
        </pc:picChg>
        <pc:picChg chg="add mod ord">
          <ac:chgData name="수연 이" userId="fae7ec3df64e19a3" providerId="LiveId" clId="{22F31A6A-C12A-48C8-8CD3-D93DACF831A5}" dt="2023-11-28T17:37:46.056" v="885" actId="167"/>
          <ac:picMkLst>
            <pc:docMk/>
            <pc:sldMk cId="1872791077" sldId="307"/>
            <ac:picMk id="13" creationId="{C8528A2F-E699-B450-C552-03CC1AFCEF87}"/>
          </ac:picMkLst>
        </pc:picChg>
        <pc:inkChg chg="add del">
          <ac:chgData name="수연 이" userId="fae7ec3df64e19a3" providerId="LiveId" clId="{22F31A6A-C12A-48C8-8CD3-D93DACF831A5}" dt="2023-11-28T17:37:21.250" v="878"/>
          <ac:inkMkLst>
            <pc:docMk/>
            <pc:sldMk cId="1872791077" sldId="307"/>
            <ac:inkMk id="10" creationId="{67117287-BEDD-2BF4-90C6-B7D581A5E100}"/>
          </ac:inkMkLst>
        </pc:inkChg>
      </pc:sldChg>
      <pc:sldChg chg="addSp delSp modSp add mod">
        <pc:chgData name="수연 이" userId="fae7ec3df64e19a3" providerId="LiveId" clId="{22F31A6A-C12A-48C8-8CD3-D93DACF831A5}" dt="2023-11-28T17:44:59.906" v="912" actId="478"/>
        <pc:sldMkLst>
          <pc:docMk/>
          <pc:sldMk cId="2847721586" sldId="308"/>
        </pc:sldMkLst>
        <pc:spChg chg="mod">
          <ac:chgData name="수연 이" userId="fae7ec3df64e19a3" providerId="LiveId" clId="{22F31A6A-C12A-48C8-8CD3-D93DACF831A5}" dt="2023-11-28T17:42:39.955" v="895" actId="20577"/>
          <ac:spMkLst>
            <pc:docMk/>
            <pc:sldMk cId="2847721586" sldId="308"/>
            <ac:spMk id="58" creationId="{0F50C8EE-27C0-7FF6-C3C5-EE0EE24390F7}"/>
          </ac:spMkLst>
        </pc:spChg>
        <pc:spChg chg="mod">
          <ac:chgData name="수연 이" userId="fae7ec3df64e19a3" providerId="LiveId" clId="{22F31A6A-C12A-48C8-8CD3-D93DACF831A5}" dt="2023-11-28T16:56:01.936" v="679"/>
          <ac:spMkLst>
            <pc:docMk/>
            <pc:sldMk cId="2847721586" sldId="308"/>
            <ac:spMk id="61" creationId="{91672B6A-4331-FA3D-6B96-D5F52E5C89FF}"/>
          </ac:spMkLst>
        </pc:spChg>
        <pc:grpChg chg="mod">
          <ac:chgData name="수연 이" userId="fae7ec3df64e19a3" providerId="LiveId" clId="{22F31A6A-C12A-48C8-8CD3-D93DACF831A5}" dt="2023-11-28T16:55:52.923" v="678" actId="1076"/>
          <ac:grpSpMkLst>
            <pc:docMk/>
            <pc:sldMk cId="2847721586" sldId="308"/>
            <ac:grpSpMk id="56" creationId="{FFE48B07-9EDE-F024-7915-E5B683A45DE1}"/>
          </ac:grpSpMkLst>
        </pc:grpChg>
        <pc:grpChg chg="mod">
          <ac:chgData name="수연 이" userId="fae7ec3df64e19a3" providerId="LiveId" clId="{22F31A6A-C12A-48C8-8CD3-D93DACF831A5}" dt="2023-11-28T16:56:05.415" v="680" actId="1076"/>
          <ac:grpSpMkLst>
            <pc:docMk/>
            <pc:sldMk cId="2847721586" sldId="308"/>
            <ac:grpSpMk id="59" creationId="{C40A660E-F1B9-BF61-0AB0-5D480FA0C725}"/>
          </ac:grpSpMkLst>
        </pc:grpChg>
        <pc:picChg chg="del">
          <ac:chgData name="수연 이" userId="fae7ec3df64e19a3" providerId="LiveId" clId="{22F31A6A-C12A-48C8-8CD3-D93DACF831A5}" dt="2023-11-28T17:44:59.906" v="912" actId="478"/>
          <ac:picMkLst>
            <pc:docMk/>
            <pc:sldMk cId="2847721586" sldId="308"/>
            <ac:picMk id="8" creationId="{B9D42C11-6F47-0AE1-9B25-ACDD4FDA88B6}"/>
          </ac:picMkLst>
        </pc:picChg>
        <pc:picChg chg="del">
          <ac:chgData name="수연 이" userId="fae7ec3df64e19a3" providerId="LiveId" clId="{22F31A6A-C12A-48C8-8CD3-D93DACF831A5}" dt="2023-11-28T16:56:21.037" v="685" actId="478"/>
          <ac:picMkLst>
            <pc:docMk/>
            <pc:sldMk cId="2847721586" sldId="308"/>
            <ac:picMk id="9" creationId="{D50F2CF4-9EBD-7A06-1ECE-222395FB9BA4}"/>
          </ac:picMkLst>
        </pc:picChg>
        <pc:picChg chg="add del mod ord">
          <ac:chgData name="수연 이" userId="fae7ec3df64e19a3" providerId="LiveId" clId="{22F31A6A-C12A-48C8-8CD3-D93DACF831A5}" dt="2023-11-28T17:43:48.956" v="903" actId="478"/>
          <ac:picMkLst>
            <pc:docMk/>
            <pc:sldMk cId="2847721586" sldId="308"/>
            <ac:picMk id="11" creationId="{088D0B8F-E8E9-4861-A20C-73FDBAD47720}"/>
          </ac:picMkLst>
        </pc:picChg>
        <pc:picChg chg="add mod ord">
          <ac:chgData name="수연 이" userId="fae7ec3df64e19a3" providerId="LiveId" clId="{22F31A6A-C12A-48C8-8CD3-D93DACF831A5}" dt="2023-11-28T17:43:46.628" v="902" actId="167"/>
          <ac:picMkLst>
            <pc:docMk/>
            <pc:sldMk cId="2847721586" sldId="308"/>
            <ac:picMk id="14" creationId="{F9D39C8B-2926-CB5E-4CFC-EB80141BC948}"/>
          </ac:picMkLst>
        </pc:picChg>
        <pc:picChg chg="add mod ord">
          <ac:chgData name="수연 이" userId="fae7ec3df64e19a3" providerId="LiveId" clId="{22F31A6A-C12A-48C8-8CD3-D93DACF831A5}" dt="2023-11-28T17:44:54.914" v="911" actId="167"/>
          <ac:picMkLst>
            <pc:docMk/>
            <pc:sldMk cId="2847721586" sldId="308"/>
            <ac:picMk id="16" creationId="{05BCED71-806B-8663-F2C8-9C9954C7304A}"/>
          </ac:picMkLst>
        </pc:picChg>
        <pc:inkChg chg="del">
          <ac:chgData name="수연 이" userId="fae7ec3df64e19a3" providerId="LiveId" clId="{22F31A6A-C12A-48C8-8CD3-D93DACF831A5}" dt="2023-11-28T16:56:24.691" v="686"/>
          <ac:inkMkLst>
            <pc:docMk/>
            <pc:sldMk cId="2847721586" sldId="308"/>
            <ac:inkMk id="10" creationId="{67117287-BEDD-2BF4-90C6-B7D581A5E100}"/>
          </ac:inkMkLst>
        </pc:inkChg>
        <pc:inkChg chg="add del">
          <ac:chgData name="수연 이" userId="fae7ec3df64e19a3" providerId="LiveId" clId="{22F31A6A-C12A-48C8-8CD3-D93DACF831A5}" dt="2023-11-28T17:43:57.297" v="904"/>
          <ac:inkMkLst>
            <pc:docMk/>
            <pc:sldMk cId="2847721586" sldId="308"/>
            <ac:inkMk id="12" creationId="{2B4B623C-93E9-8CCA-BF3C-C100BED33392}"/>
          </ac:inkMkLst>
        </pc:inkChg>
      </pc:sldChg>
      <pc:sldChg chg="addSp delSp modSp add mod">
        <pc:chgData name="수연 이" userId="fae7ec3df64e19a3" providerId="LiveId" clId="{22F31A6A-C12A-48C8-8CD3-D93DACF831A5}" dt="2023-11-28T17:01:50.929" v="865" actId="1076"/>
        <pc:sldMkLst>
          <pc:docMk/>
          <pc:sldMk cId="3750836696" sldId="309"/>
        </pc:sldMkLst>
        <pc:spChg chg="del">
          <ac:chgData name="수연 이" userId="fae7ec3df64e19a3" providerId="LiveId" clId="{22F31A6A-C12A-48C8-8CD3-D93DACF831A5}" dt="2023-11-28T17:01:37.754" v="860" actId="478"/>
          <ac:spMkLst>
            <pc:docMk/>
            <pc:sldMk cId="3750836696" sldId="309"/>
            <ac:spMk id="3" creationId="{210C7723-7BE2-1313-55E2-057A73D1FD63}"/>
          </ac:spMkLst>
        </pc:spChg>
        <pc:spChg chg="del">
          <ac:chgData name="수연 이" userId="fae7ec3df64e19a3" providerId="LiveId" clId="{22F31A6A-C12A-48C8-8CD3-D93DACF831A5}" dt="2023-11-28T17:01:37.754" v="860" actId="478"/>
          <ac:spMkLst>
            <pc:docMk/>
            <pc:sldMk cId="3750836696" sldId="309"/>
            <ac:spMk id="6" creationId="{D8E12460-09C8-2DB5-EFE3-3E0EADB66D43}"/>
          </ac:spMkLst>
        </pc:spChg>
        <pc:spChg chg="mod">
          <ac:chgData name="수연 이" userId="fae7ec3df64e19a3" providerId="LiveId" clId="{22F31A6A-C12A-48C8-8CD3-D93DACF831A5}" dt="2023-11-28T17:01:33.934" v="859" actId="20577"/>
          <ac:spMkLst>
            <pc:docMk/>
            <pc:sldMk cId="3750836696" sldId="309"/>
            <ac:spMk id="12" creationId="{B04BB2A0-DDE3-8FFF-1046-C83D1BB9BBC2}"/>
          </ac:spMkLst>
        </pc:spChg>
        <pc:spChg chg="del">
          <ac:chgData name="수연 이" userId="fae7ec3df64e19a3" providerId="LiveId" clId="{22F31A6A-C12A-48C8-8CD3-D93DACF831A5}" dt="2023-11-28T17:01:37.754" v="860" actId="478"/>
          <ac:spMkLst>
            <pc:docMk/>
            <pc:sldMk cId="3750836696" sldId="309"/>
            <ac:spMk id="13" creationId="{4AC4ED8E-C582-009C-5416-44AB6C426B55}"/>
          </ac:spMkLst>
        </pc:spChg>
        <pc:grpChg chg="del">
          <ac:chgData name="수연 이" userId="fae7ec3df64e19a3" providerId="LiveId" clId="{22F31A6A-C12A-48C8-8CD3-D93DACF831A5}" dt="2023-11-28T17:01:37.754" v="860" actId="478"/>
          <ac:grpSpMkLst>
            <pc:docMk/>
            <pc:sldMk cId="3750836696" sldId="309"/>
            <ac:grpSpMk id="23" creationId="{2CEC1608-5420-B8D8-1D73-0B121BB7970B}"/>
          </ac:grpSpMkLst>
        </pc:grpChg>
        <pc:picChg chg="add mod">
          <ac:chgData name="수연 이" userId="fae7ec3df64e19a3" providerId="LiveId" clId="{22F31A6A-C12A-48C8-8CD3-D93DACF831A5}" dt="2023-11-28T17:01:50.929" v="865" actId="1076"/>
          <ac:picMkLst>
            <pc:docMk/>
            <pc:sldMk cId="3750836696" sldId="309"/>
            <ac:picMk id="20" creationId="{B804E137-C9C4-A3E0-04C2-D47494C43565}"/>
          </ac:picMkLst>
        </pc:picChg>
      </pc:sldChg>
      <pc:sldChg chg="addSp delSp modSp add mod">
        <pc:chgData name="수연 이" userId="fae7ec3df64e19a3" providerId="LiveId" clId="{22F31A6A-C12A-48C8-8CD3-D93DACF831A5}" dt="2023-11-28T18:09:03.779" v="1091" actId="478"/>
        <pc:sldMkLst>
          <pc:docMk/>
          <pc:sldMk cId="2624489010" sldId="310"/>
        </pc:sldMkLst>
        <pc:spChg chg="add del mod">
          <ac:chgData name="수연 이" userId="fae7ec3df64e19a3" providerId="LiveId" clId="{22F31A6A-C12A-48C8-8CD3-D93DACF831A5}" dt="2023-11-28T18:07:49.559" v="1036" actId="478"/>
          <ac:spMkLst>
            <pc:docMk/>
            <pc:sldMk cId="2624489010" sldId="310"/>
            <ac:spMk id="2" creationId="{0D262589-74F9-8B10-E239-5DD97E49D77F}"/>
          </ac:spMkLst>
        </pc:spChg>
        <pc:spChg chg="add del mod">
          <ac:chgData name="수연 이" userId="fae7ec3df64e19a3" providerId="LiveId" clId="{22F31A6A-C12A-48C8-8CD3-D93DACF831A5}" dt="2023-11-28T18:07:49.559" v="1036" actId="478"/>
          <ac:spMkLst>
            <pc:docMk/>
            <pc:sldMk cId="2624489010" sldId="310"/>
            <ac:spMk id="7" creationId="{6F944017-8610-F600-3CFA-B4A3DD883E32}"/>
          </ac:spMkLst>
        </pc:spChg>
        <pc:spChg chg="add del mod">
          <ac:chgData name="수연 이" userId="fae7ec3df64e19a3" providerId="LiveId" clId="{22F31A6A-C12A-48C8-8CD3-D93DACF831A5}" dt="2023-11-28T18:09:03.779" v="1091" actId="478"/>
          <ac:spMkLst>
            <pc:docMk/>
            <pc:sldMk cId="2624489010" sldId="310"/>
            <ac:spMk id="10" creationId="{6AA18E6C-F78B-E9F1-A30C-EA777B8BDA41}"/>
          </ac:spMkLst>
        </pc:spChg>
        <pc:spChg chg="mod">
          <ac:chgData name="수연 이" userId="fae7ec3df64e19a3" providerId="LiveId" clId="{22F31A6A-C12A-48C8-8CD3-D93DACF831A5}" dt="2023-11-28T18:09:02.087" v="1090" actId="1076"/>
          <ac:spMkLst>
            <pc:docMk/>
            <pc:sldMk cId="2624489010" sldId="310"/>
            <ac:spMk id="44" creationId="{B3B12B98-CBFB-CF0A-4695-BC2947C4FB38}"/>
          </ac:spMkLst>
        </pc:spChg>
        <pc:spChg chg="mod">
          <ac:chgData name="수연 이" userId="fae7ec3df64e19a3" providerId="LiveId" clId="{22F31A6A-C12A-48C8-8CD3-D93DACF831A5}" dt="2023-11-28T18:09:02.087" v="1090" actId="1076"/>
          <ac:spMkLst>
            <pc:docMk/>
            <pc:sldMk cId="2624489010" sldId="310"/>
            <ac:spMk id="45" creationId="{5D611858-814C-462A-92A0-AB397C876BF9}"/>
          </ac:spMkLst>
        </pc:spChg>
        <pc:spChg chg="mod">
          <ac:chgData name="수연 이" userId="fae7ec3df64e19a3" providerId="LiveId" clId="{22F31A6A-C12A-48C8-8CD3-D93DACF831A5}" dt="2023-11-28T18:08:01.508" v="1049" actId="20577"/>
          <ac:spMkLst>
            <pc:docMk/>
            <pc:sldMk cId="2624489010" sldId="310"/>
            <ac:spMk id="46" creationId="{30E47C73-5334-E164-BA12-380810FB89B4}"/>
          </ac:spMkLst>
        </pc:spChg>
        <pc:grpChg chg="del">
          <ac:chgData name="수연 이" userId="fae7ec3df64e19a3" providerId="LiveId" clId="{22F31A6A-C12A-48C8-8CD3-D93DACF831A5}" dt="2023-11-28T18:06:33.142" v="1018" actId="478"/>
          <ac:grpSpMkLst>
            <pc:docMk/>
            <pc:sldMk cId="2624489010" sldId="310"/>
            <ac:grpSpMk id="6" creationId="{ECEED61C-10D8-C304-8095-1F9601E2486A}"/>
          </ac:grpSpMkLst>
        </pc:grpChg>
        <pc:grpChg chg="del">
          <ac:chgData name="수연 이" userId="fae7ec3df64e19a3" providerId="LiveId" clId="{22F31A6A-C12A-48C8-8CD3-D93DACF831A5}" dt="2023-11-28T18:08:02.750" v="1050" actId="478"/>
          <ac:grpSpMkLst>
            <pc:docMk/>
            <pc:sldMk cId="2624489010" sldId="310"/>
            <ac:grpSpMk id="24" creationId="{675EAE24-097C-9211-34C8-0B03831B9796}"/>
          </ac:grpSpMkLst>
        </pc:grpChg>
        <pc:picChg chg="add mod">
          <ac:chgData name="수연 이" userId="fae7ec3df64e19a3" providerId="LiveId" clId="{22F31A6A-C12A-48C8-8CD3-D93DACF831A5}" dt="2023-11-28T18:08:19.965" v="1054" actId="1076"/>
          <ac:picMkLst>
            <pc:docMk/>
            <pc:sldMk cId="2624489010" sldId="310"/>
            <ac:picMk id="9" creationId="{A5C38E09-3823-B3FE-0BF8-05FC58A97E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4DDD3-D502-4438-B211-7FF44458BD2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12BA4-5112-47E6-9846-3A6FE01CE6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3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F47EF-FC04-D1D4-B25D-68EE4C5B4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8B478C-BA5B-BCF4-B94A-384073923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09C5A0-3041-E1BE-7769-81650532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5C2B0-87FE-491D-A804-4530206B6AA6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BA9F4-906B-FED4-9227-C68E798E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DF898-2278-C16E-B97C-037E8A64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9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07228-EA5D-9C41-B25F-549E6F71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FF59-A6DB-3ED9-D405-815A5F144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25C3A-59EF-AD2A-D786-1344B89A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6954-3C71-4A13-9D2C-92F631171DF3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E9217-1135-852B-C532-A2503966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9861F4-A304-F8B6-D9EB-CD1C9BD9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30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EF2F5B-4BED-DF2B-B559-662F6F789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D3A14-702E-5941-A29E-811EB5538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5BAE6-D947-EB5F-7C36-C77D9140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B9FA4-8FB3-4106-B915-735BA8E054DF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6D614-D481-D73A-6DBF-BA6F98ED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8E6F7-115A-89E1-1B1D-0FEFCF30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1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0AB3C-3997-62B8-5AFE-49CC6FDE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549E6-3B23-5389-6E75-1F3CC6B8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ED6684-9DA4-2DCE-D827-47546AFF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EBD5F-B2BE-4933-9D73-DF092F8D37C7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E7286-B074-BF9F-8937-976EB555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A1908-E51D-B9F3-B324-63A9A6E0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36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71B62-C95C-DF5E-D8EA-3EBD022C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F2082-360F-B16B-4597-795E086A0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C27FE-3D70-AA05-8A16-53BE95E10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DEFA-4DD7-4010-883D-FF4221CF0544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6B59C-08DF-7238-9C7D-7F7D3E79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AF5AD-097D-F1F1-B7E9-5A1DEB2B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90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E5D79-AE89-B3F3-9CE4-CD14C694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BA9F46-11E9-D86F-53BF-D0A57077B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25BAD-28C6-C44B-B6BE-6335E4C59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165C4-4085-A8FF-221C-5A7A3DFA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7A7EE-9858-4F2F-A240-C4796C8B27C6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2883D4-D863-3D61-8071-AA38AD3E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C1C0A6-4757-7C43-EFD9-C03D5BA1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2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B24E6-786E-B221-C128-A9159C48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2B006-DBA0-29CB-A852-8232E7FBE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895492-FFE4-AF32-B134-8E6A01340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D88920-33B4-43B4-0CD7-05E132907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9AFD52-0853-30DB-2ABE-B51C24652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6B3ED0-D949-58AD-4E5E-A0965F02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41A8-B817-47CC-81C1-20D83AE94F44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550F8F-18D6-3424-9C3C-44DBCE94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7C4327-FF5B-A509-78D0-F98ACCF3D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0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8A43A-0C9C-2DE4-57C1-CB7B0919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758085-8BC2-07AC-F95F-FC511401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115C-1328-455B-B50C-E8C7BDF63EF3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660B57-A668-A238-5F98-6A41D388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86639-642F-85AA-F0F9-4F67483E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2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6D23B3-7F08-AD33-10F7-5484D316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43E-E5ED-4F57-AA89-654B78B5EA34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5687DB-2D01-3814-A97C-217AC46A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71499-7023-7A85-C254-CCF950B8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968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52A86-D5D5-57C2-4F17-0A12CE7A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D2007-3712-846E-A21A-E1DF26125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8822CA-5614-84D9-8408-F75FF4149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F65B61-696D-4174-A7B9-E7AA8876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F3E2C-3EA5-449E-B69C-6D79B4B4368E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D6C5F-F4E2-F448-277C-C191E243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553FF-60E9-2B5D-B464-0B620067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DD841-DCCE-53F8-5AFB-6F0F6D02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677952-EDBC-C2A2-B2E6-FE6D2373D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0CFE79-D015-01EA-ECDF-2DCD64A3D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8B2043-07F0-F05F-EB75-04A0BF06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8757-6AAC-4B26-8557-70D2542D603E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37A9C-62A5-857A-4F74-27239651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5F798-D2EE-9AE9-7DC2-D993FD84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3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4F7EC-D03C-D489-4E6F-E0286A17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22427F-E043-972A-4B5B-06CF5F08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3B00B-6D6E-0021-1773-4D74B1AAE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2B774-5705-451C-9735-6CC50914D75D}" type="datetime1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EFDE4-AB26-708C-4541-D5E309E46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05F56-1FCA-592B-A7D2-A05426E3B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3164" y="6356492"/>
            <a:ext cx="4271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1AF58-A065-4032-A8D3-F9742C60B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8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8EB042B-00CE-63E8-BD8E-6B3DDBD33108}"/>
              </a:ext>
            </a:extLst>
          </p:cNvPr>
          <p:cNvSpPr/>
          <p:nvPr/>
        </p:nvSpPr>
        <p:spPr>
          <a:xfrm>
            <a:off x="0" y="-1"/>
            <a:ext cx="12192000" cy="54703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63CD8-898D-FD08-010D-BD92B79F5E98}"/>
              </a:ext>
            </a:extLst>
          </p:cNvPr>
          <p:cNvSpPr txBox="1"/>
          <p:nvPr/>
        </p:nvSpPr>
        <p:spPr>
          <a:xfrm>
            <a:off x="1929636" y="2170921"/>
            <a:ext cx="8332730" cy="112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생장 모니터링 및 알람 자동화 기능을 갖춘</a:t>
            </a:r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32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CA32B-4AB0-D3B7-9435-DB9F119781BA}"/>
              </a:ext>
            </a:extLst>
          </p:cNvPr>
          <p:cNvSpPr txBox="1"/>
          <p:nvPr/>
        </p:nvSpPr>
        <p:spPr>
          <a:xfrm>
            <a:off x="8737559" y="5589670"/>
            <a:ext cx="33057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SSG</a:t>
            </a:r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 교수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이현빈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20171758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홍성민    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20181629 </a:t>
            </a:r>
            <a:r>
              <a:rPr lang="ko-KR" altLang="en-US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이보성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20201733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마하나로  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20201785 </a:t>
            </a:r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이지원</a:t>
            </a:r>
          </a:p>
        </p:txBody>
      </p:sp>
    </p:spTree>
    <p:extLst>
      <p:ext uri="{BB962C8B-B14F-4D97-AF65-F5344CB8AC3E}">
        <p14:creationId xmlns:p14="http://schemas.microsoft.com/office/powerpoint/2010/main" val="3646938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FA41116C-E351-D742-662D-7C894EE5E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64" y="1878073"/>
            <a:ext cx="5932800" cy="3470400"/>
          </a:xfrm>
          <a:prstGeom prst="rect">
            <a:avLst/>
          </a:prstGeom>
        </p:spPr>
      </p:pic>
      <p:pic>
        <p:nvPicPr>
          <p:cNvPr id="9" name="그림 8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D50F2CF4-9EBD-7A06-1ECE-222395FB9BA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4" y="1879139"/>
            <a:ext cx="5932800" cy="3470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관련 기능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FE48B07-9EDE-F024-7915-E5B683A45DE1}"/>
              </a:ext>
            </a:extLst>
          </p:cNvPr>
          <p:cNvGrpSpPr/>
          <p:nvPr/>
        </p:nvGrpSpPr>
        <p:grpSpPr>
          <a:xfrm>
            <a:off x="1110335" y="5414617"/>
            <a:ext cx="3935398" cy="307777"/>
            <a:chOff x="4161749" y="6339573"/>
            <a:chExt cx="3935398" cy="307777"/>
          </a:xfrm>
        </p:grpSpPr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2011B6C6-27DA-8B39-0A96-A604A4D2A9F8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50C8EE-27C0-7FF6-C3C5-EE0EE24390F7}"/>
                </a:ext>
              </a:extLst>
            </p:cNvPr>
            <p:cNvSpPr txBox="1"/>
            <p:nvPr/>
          </p:nvSpPr>
          <p:spPr>
            <a:xfrm>
              <a:off x="4366639" y="6339573"/>
              <a:ext cx="3730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작물 생장 상태 및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스마트팜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내부 환경 확인하기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40A660E-F1B9-BF61-0AB0-5D480FA0C725}"/>
              </a:ext>
            </a:extLst>
          </p:cNvPr>
          <p:cNvGrpSpPr/>
          <p:nvPr/>
        </p:nvGrpSpPr>
        <p:grpSpPr>
          <a:xfrm>
            <a:off x="7750597" y="5414616"/>
            <a:ext cx="2726734" cy="307777"/>
            <a:chOff x="4161749" y="6339573"/>
            <a:chExt cx="2726734" cy="307777"/>
          </a:xfrm>
        </p:grpSpPr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8879EC09-3BEA-0CCA-BA01-20ABA952449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672B6A-4331-FA3D-6B96-D5F52E5C89FF}"/>
                </a:ext>
              </a:extLst>
            </p:cNvPr>
            <p:cNvSpPr txBox="1"/>
            <p:nvPr/>
          </p:nvSpPr>
          <p:spPr>
            <a:xfrm>
              <a:off x="4366639" y="6339573"/>
              <a:ext cx="2521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스마트팜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시스템 상태 확인하기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67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8528A2F-E699-B450-C552-03CC1AFCE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4" y="1879139"/>
            <a:ext cx="5932800" cy="3465873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9D42C11-6F47-0AE1-9B25-ACDD4FDA88B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64" y="1882600"/>
            <a:ext cx="5932800" cy="346587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제어 관련 기능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FE48B07-9EDE-F024-7915-E5B683A45DE1}"/>
              </a:ext>
            </a:extLst>
          </p:cNvPr>
          <p:cNvGrpSpPr/>
          <p:nvPr/>
        </p:nvGrpSpPr>
        <p:grpSpPr>
          <a:xfrm>
            <a:off x="1866150" y="5414617"/>
            <a:ext cx="2423767" cy="307777"/>
            <a:chOff x="4161749" y="6339573"/>
            <a:chExt cx="2423767" cy="307777"/>
          </a:xfrm>
        </p:grpSpPr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2011B6C6-27DA-8B39-0A96-A604A4D2A9F8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50C8EE-27C0-7FF6-C3C5-EE0EE24390F7}"/>
                </a:ext>
              </a:extLst>
            </p:cNvPr>
            <p:cNvSpPr txBox="1"/>
            <p:nvPr/>
          </p:nvSpPr>
          <p:spPr>
            <a:xfrm>
              <a:off x="4366639" y="6339573"/>
              <a:ext cx="22188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LED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 확인 및 제어하기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40A660E-F1B9-BF61-0AB0-5D480FA0C725}"/>
              </a:ext>
            </a:extLst>
          </p:cNvPr>
          <p:cNvGrpSpPr/>
          <p:nvPr/>
        </p:nvGrpSpPr>
        <p:grpSpPr>
          <a:xfrm>
            <a:off x="7616746" y="5414616"/>
            <a:ext cx="2994436" cy="307777"/>
            <a:chOff x="4161749" y="6339573"/>
            <a:chExt cx="2994436" cy="307777"/>
          </a:xfrm>
        </p:grpSpPr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8879EC09-3BEA-0CCA-BA01-20ABA952449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672B6A-4331-FA3D-6B96-D5F52E5C89FF}"/>
                </a:ext>
              </a:extLst>
            </p:cNvPr>
            <p:cNvSpPr txBox="1"/>
            <p:nvPr/>
          </p:nvSpPr>
          <p:spPr>
            <a:xfrm>
              <a:off x="4366639" y="6339573"/>
              <a:ext cx="2789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관수 시스템 상태 확인 및 제어하기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79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5BCED71-806B-8663-F2C8-9C9954C73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64" y="1882601"/>
            <a:ext cx="5932799" cy="3465872"/>
          </a:xfrm>
          <a:prstGeom prst="rect">
            <a:avLst/>
          </a:prstGeom>
        </p:spPr>
      </p:pic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9D39C8B-2926-CB5E-4CFC-EB80141BC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3" y="1882601"/>
            <a:ext cx="5932799" cy="346587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제어 관련 기능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FE48B07-9EDE-F024-7915-E5B683A45DE1}"/>
              </a:ext>
            </a:extLst>
          </p:cNvPr>
          <p:cNvGrpSpPr/>
          <p:nvPr/>
        </p:nvGrpSpPr>
        <p:grpSpPr>
          <a:xfrm>
            <a:off x="1773978" y="5414617"/>
            <a:ext cx="2608112" cy="307777"/>
            <a:chOff x="4161749" y="6339573"/>
            <a:chExt cx="2608112" cy="307777"/>
          </a:xfrm>
        </p:grpSpPr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2011B6C6-27DA-8B39-0A96-A604A4D2A9F8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50C8EE-27C0-7FF6-C3C5-EE0EE24390F7}"/>
                </a:ext>
              </a:extLst>
            </p:cNvPr>
            <p:cNvSpPr txBox="1"/>
            <p:nvPr/>
          </p:nvSpPr>
          <p:spPr>
            <a:xfrm>
              <a:off x="4366639" y="6339573"/>
              <a:ext cx="2403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환기팬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상태 확인 및 제어하기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40A660E-F1B9-BF61-0AB0-5D480FA0C725}"/>
              </a:ext>
            </a:extLst>
          </p:cNvPr>
          <p:cNvGrpSpPr/>
          <p:nvPr/>
        </p:nvGrpSpPr>
        <p:grpSpPr>
          <a:xfrm>
            <a:off x="7809912" y="5414616"/>
            <a:ext cx="2608112" cy="307777"/>
            <a:chOff x="4161749" y="6339573"/>
            <a:chExt cx="2608112" cy="307777"/>
          </a:xfrm>
        </p:grpSpPr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8879EC09-3BEA-0CCA-BA01-20ABA952449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672B6A-4331-FA3D-6B96-D5F52E5C89FF}"/>
                </a:ext>
              </a:extLst>
            </p:cNvPr>
            <p:cNvSpPr txBox="1"/>
            <p:nvPr/>
          </p:nvSpPr>
          <p:spPr>
            <a:xfrm>
              <a:off x="4366639" y="6339573"/>
              <a:ext cx="2403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중앙문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상태 확인 및 제어하기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72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생장 모니터링 기능</a:t>
            </a:r>
          </a:p>
        </p:txBody>
      </p:sp>
      <p:pic>
        <p:nvPicPr>
          <p:cNvPr id="9" name="그림 8" descr="텍스트, 스크린샷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1E25AC4D-3F2D-DCAE-9883-35433D167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9" t="20476" r="30960"/>
          <a:stretch/>
        </p:blipFill>
        <p:spPr>
          <a:xfrm>
            <a:off x="7337644" y="1492898"/>
            <a:ext cx="4235520" cy="46272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EC944D-C43E-EDD1-EB13-753050D9E307}"/>
              </a:ext>
            </a:extLst>
          </p:cNvPr>
          <p:cNvSpPr/>
          <p:nvPr/>
        </p:nvSpPr>
        <p:spPr>
          <a:xfrm>
            <a:off x="8452543" y="3666931"/>
            <a:ext cx="1923097" cy="4688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90AFDE-5C5B-E866-747B-2CA961E76107}"/>
              </a:ext>
            </a:extLst>
          </p:cNvPr>
          <p:cNvSpPr/>
          <p:nvPr/>
        </p:nvSpPr>
        <p:spPr>
          <a:xfrm>
            <a:off x="7604450" y="5769479"/>
            <a:ext cx="3610946" cy="3506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86D2D2D-D54A-144B-2F40-C1EF651FF80B}"/>
              </a:ext>
            </a:extLst>
          </p:cNvPr>
          <p:cNvGrpSpPr/>
          <p:nvPr/>
        </p:nvGrpSpPr>
        <p:grpSpPr>
          <a:xfrm>
            <a:off x="419289" y="1348516"/>
            <a:ext cx="1415823" cy="1744358"/>
            <a:chOff x="440710" y="1417423"/>
            <a:chExt cx="1415823" cy="1744358"/>
          </a:xfrm>
        </p:grpSpPr>
        <p:pic>
          <p:nvPicPr>
            <p:cNvPr id="19" name="그림 18" descr="디자인, 창의성이(가) 표시된 사진&#10;&#10;자동 생성된 설명">
              <a:extLst>
                <a:ext uri="{FF2B5EF4-FFF2-40B4-BE49-F238E27FC236}">
                  <a16:creationId xmlns:a16="http://schemas.microsoft.com/office/drawing/2014/main" id="{316A064F-13B1-352A-BDE2-D7E1CE743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10" y="1417423"/>
              <a:ext cx="1415823" cy="141582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0421CF-D10C-8E11-8DED-B03E4BDBAACC}"/>
                </a:ext>
              </a:extLst>
            </p:cNvPr>
            <p:cNvSpPr txBox="1"/>
            <p:nvPr/>
          </p:nvSpPr>
          <p:spPr>
            <a:xfrm>
              <a:off x="719658" y="2854004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스마트팜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4" name="그림 23" descr="복숭아, 예술이(가) 표시된 사진&#10;&#10;자동 생성된 설명">
            <a:extLst>
              <a:ext uri="{FF2B5EF4-FFF2-40B4-BE49-F238E27FC236}">
                <a16:creationId xmlns:a16="http://schemas.microsoft.com/office/drawing/2014/main" id="{7F556E9A-BCB0-C115-C7B4-B31A1EB57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57" y="4334881"/>
            <a:ext cx="2021611" cy="2021611"/>
          </a:xfrm>
          <a:prstGeom prst="rect">
            <a:avLst/>
          </a:prstGeom>
        </p:spPr>
      </p:pic>
      <p:pic>
        <p:nvPicPr>
          <p:cNvPr id="26" name="그림 25" descr="흑백, 실내, 모노크롬이(가) 표시된 사진&#10;&#10;자동 생성된 설명">
            <a:extLst>
              <a:ext uri="{FF2B5EF4-FFF2-40B4-BE49-F238E27FC236}">
                <a16:creationId xmlns:a16="http://schemas.microsoft.com/office/drawing/2014/main" id="{99E348EE-670E-7887-046A-85FC8F47C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27" y="4334881"/>
            <a:ext cx="2021611" cy="2021611"/>
          </a:xfrm>
          <a:prstGeom prst="rect">
            <a:avLst/>
          </a:prstGeom>
        </p:spPr>
      </p:pic>
      <p:pic>
        <p:nvPicPr>
          <p:cNvPr id="30" name="그림 29" descr="식물, 허브, 채소, 바질이(가) 표시된 사진&#10;&#10;자동 생성된 설명">
            <a:extLst>
              <a:ext uri="{FF2B5EF4-FFF2-40B4-BE49-F238E27FC236}">
                <a16:creationId xmlns:a16="http://schemas.microsoft.com/office/drawing/2014/main" id="{E37CBEE9-096D-0E5F-5B31-2469DA7B3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27" y="1209890"/>
            <a:ext cx="2021611" cy="2021611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FB89044-30A5-9ACB-7487-01CD1F486EA2}"/>
              </a:ext>
            </a:extLst>
          </p:cNvPr>
          <p:cNvSpPr/>
          <p:nvPr/>
        </p:nvSpPr>
        <p:spPr>
          <a:xfrm>
            <a:off x="4227851" y="5147866"/>
            <a:ext cx="485192" cy="39563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1823D9AC-BEC8-8E99-B858-2762163EB84C}"/>
              </a:ext>
            </a:extLst>
          </p:cNvPr>
          <p:cNvSpPr/>
          <p:nvPr/>
        </p:nvSpPr>
        <p:spPr>
          <a:xfrm rot="5400000">
            <a:off x="2833135" y="3585372"/>
            <a:ext cx="485192" cy="39563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AA5EB3-C774-2E3A-8F46-38A6B0C8DAED}"/>
              </a:ext>
            </a:extLst>
          </p:cNvPr>
          <p:cNvGrpSpPr/>
          <p:nvPr/>
        </p:nvGrpSpPr>
        <p:grpSpPr>
          <a:xfrm>
            <a:off x="419289" y="4473683"/>
            <a:ext cx="1414800" cy="1744003"/>
            <a:chOff x="419289" y="4529994"/>
            <a:chExt cx="1414800" cy="1744003"/>
          </a:xfrm>
        </p:grpSpPr>
        <p:pic>
          <p:nvPicPr>
            <p:cNvPr id="34" name="그림 33" descr="스크린샷, 다채로움, 그래픽, 직사각형이(가) 표시된 사진&#10;&#10;자동 생성된 설명">
              <a:extLst>
                <a:ext uri="{FF2B5EF4-FFF2-40B4-BE49-F238E27FC236}">
                  <a16:creationId xmlns:a16="http://schemas.microsoft.com/office/drawing/2014/main" id="{2E726CF1-2717-45FA-AFDD-37A5286F1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89" y="4529994"/>
              <a:ext cx="1414800" cy="14148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E7A8AC-6575-F998-8922-CF96E69B7AFF}"/>
                </a:ext>
              </a:extLst>
            </p:cNvPr>
            <p:cNvSpPr txBox="1"/>
            <p:nvPr/>
          </p:nvSpPr>
          <p:spPr>
            <a:xfrm>
              <a:off x="866041" y="5966220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  <a:endPara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F256E31-0D0F-22A4-B0C6-C528713F466C}"/>
              </a:ext>
            </a:extLst>
          </p:cNvPr>
          <p:cNvCxnSpPr>
            <a:stCxn id="24" idx="3"/>
            <a:endCxn id="16" idx="1"/>
          </p:cNvCxnSpPr>
          <p:nvPr/>
        </p:nvCxnSpPr>
        <p:spPr>
          <a:xfrm flipV="1">
            <a:off x="6875968" y="3901342"/>
            <a:ext cx="1576575" cy="14443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51B107F-8ED5-74D6-D724-3B213123A073}"/>
              </a:ext>
            </a:extLst>
          </p:cNvPr>
          <p:cNvCxnSpPr>
            <a:stCxn id="24" idx="3"/>
            <a:endCxn id="17" idx="1"/>
          </p:cNvCxnSpPr>
          <p:nvPr/>
        </p:nvCxnSpPr>
        <p:spPr>
          <a:xfrm>
            <a:off x="6875968" y="5345687"/>
            <a:ext cx="728482" cy="5991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EAB6E4-CE91-0E7E-F4A9-AF9AF1B411D5}"/>
              </a:ext>
            </a:extLst>
          </p:cNvPr>
          <p:cNvGrpSpPr/>
          <p:nvPr/>
        </p:nvGrpSpPr>
        <p:grpSpPr>
          <a:xfrm>
            <a:off x="8596983" y="6202603"/>
            <a:ext cx="1716842" cy="307777"/>
            <a:chOff x="4161749" y="6339573"/>
            <a:chExt cx="1716842" cy="307777"/>
          </a:xfrm>
        </p:grpSpPr>
        <p:sp>
          <p:nvSpPr>
            <p:cNvPr id="43" name="다이아몬드 42">
              <a:extLst>
                <a:ext uri="{FF2B5EF4-FFF2-40B4-BE49-F238E27FC236}">
                  <a16:creationId xmlns:a16="http://schemas.microsoft.com/office/drawing/2014/main" id="{66C32D1F-ABC9-C2E1-1173-61D4289F1DBA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DF468F-ECF4-F919-116D-B779EF46A6FB}"/>
                </a:ext>
              </a:extLst>
            </p:cNvPr>
            <p:cNvSpPr txBox="1"/>
            <p:nvPr/>
          </p:nvSpPr>
          <p:spPr>
            <a:xfrm>
              <a:off x="4366639" y="6339573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홈 화면 일부분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227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532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내부 환경 문제 푸시 알림 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2FB4CE-5AFB-B932-1091-870473DFA5F3}"/>
              </a:ext>
            </a:extLst>
          </p:cNvPr>
          <p:cNvGrpSpPr/>
          <p:nvPr/>
        </p:nvGrpSpPr>
        <p:grpSpPr>
          <a:xfrm>
            <a:off x="2125040" y="5315383"/>
            <a:ext cx="1922027" cy="307777"/>
            <a:chOff x="4161749" y="6339573"/>
            <a:chExt cx="1922027" cy="307777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A05732F8-F2E9-B7DE-1EB9-F2F8C5210522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615BA5-1A3B-1234-6C20-C667F826E9D1}"/>
                </a:ext>
              </a:extLst>
            </p:cNvPr>
            <p:cNvSpPr txBox="1"/>
            <p:nvPr/>
          </p:nvSpPr>
          <p:spPr>
            <a:xfrm>
              <a:off x="4366639" y="6339573"/>
              <a:ext cx="1717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2E4B69-2121-25C5-2E6D-D99A07033122}"/>
              </a:ext>
            </a:extLst>
          </p:cNvPr>
          <p:cNvGrpSpPr/>
          <p:nvPr/>
        </p:nvGrpSpPr>
        <p:grpSpPr>
          <a:xfrm>
            <a:off x="8159451" y="5315382"/>
            <a:ext cx="1894776" cy="307777"/>
            <a:chOff x="4161749" y="6339573"/>
            <a:chExt cx="1894776" cy="307777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FFA42844-958B-B7FD-95D7-F38CA8711F78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D37F0-E8B9-DC62-8E57-41FAF0745B4E}"/>
                </a:ext>
              </a:extLst>
            </p:cNvPr>
            <p:cNvSpPr txBox="1"/>
            <p:nvPr/>
          </p:nvSpPr>
          <p:spPr>
            <a:xfrm>
              <a:off x="4366639" y="6339573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FOREGROUND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1" name="스마트팜 내부 환경 문제 푸시 알람 기능_웹_background">
            <a:hlinkClick r:id="" action="ppaction://media"/>
            <a:extLst>
              <a:ext uri="{FF2B5EF4-FFF2-40B4-BE49-F238E27FC236}">
                <a16:creationId xmlns:a16="http://schemas.microsoft.com/office/drawing/2014/main" id="{5FF69586-C3D3-FA6C-73E0-B16A4FB8103C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6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654" y="2042096"/>
            <a:ext cx="5788800" cy="3204000"/>
          </a:xfrm>
          <a:prstGeom prst="rect">
            <a:avLst/>
          </a:prstGeom>
        </p:spPr>
      </p:pic>
      <p:pic>
        <p:nvPicPr>
          <p:cNvPr id="22" name="스마트팜 내부 환경 문제 푸시 알람 기능_웹_foreground">
            <a:hlinkClick r:id="" action="ppaction://media"/>
            <a:extLst>
              <a:ext uri="{FF2B5EF4-FFF2-40B4-BE49-F238E27FC236}">
                <a16:creationId xmlns:a16="http://schemas.microsoft.com/office/drawing/2014/main" id="{E808DD80-C364-63CE-35CC-9562C7747F72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97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3333" y="2042096"/>
            <a:ext cx="5787013" cy="3204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6F9E1-6C1D-2134-7DFF-4754A4749088}"/>
              </a:ext>
            </a:extLst>
          </p:cNvPr>
          <p:cNvSpPr/>
          <p:nvPr/>
        </p:nvSpPr>
        <p:spPr>
          <a:xfrm>
            <a:off x="4553340" y="4777273"/>
            <a:ext cx="1416202" cy="4688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BB8E3C-70BA-C041-6F5E-0B98AD7BC9C7}"/>
              </a:ext>
            </a:extLst>
          </p:cNvPr>
          <p:cNvSpPr/>
          <p:nvPr/>
        </p:nvSpPr>
        <p:spPr>
          <a:xfrm>
            <a:off x="8398738" y="2388637"/>
            <a:ext cx="1416202" cy="289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9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4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21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532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내부 환경 문제 푸시 알림 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2FB4CE-5AFB-B932-1091-870473DFA5F3}"/>
              </a:ext>
            </a:extLst>
          </p:cNvPr>
          <p:cNvGrpSpPr/>
          <p:nvPr/>
        </p:nvGrpSpPr>
        <p:grpSpPr>
          <a:xfrm>
            <a:off x="2125040" y="5315383"/>
            <a:ext cx="1922027" cy="307777"/>
            <a:chOff x="4161749" y="6339573"/>
            <a:chExt cx="1922027" cy="307777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A05732F8-F2E9-B7DE-1EB9-F2F8C5210522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615BA5-1A3B-1234-6C20-C667F826E9D1}"/>
                </a:ext>
              </a:extLst>
            </p:cNvPr>
            <p:cNvSpPr txBox="1"/>
            <p:nvPr/>
          </p:nvSpPr>
          <p:spPr>
            <a:xfrm>
              <a:off x="4366639" y="6339573"/>
              <a:ext cx="1717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2E4B69-2121-25C5-2E6D-D99A07033122}"/>
              </a:ext>
            </a:extLst>
          </p:cNvPr>
          <p:cNvGrpSpPr/>
          <p:nvPr/>
        </p:nvGrpSpPr>
        <p:grpSpPr>
          <a:xfrm>
            <a:off x="8159451" y="5315382"/>
            <a:ext cx="1894776" cy="307777"/>
            <a:chOff x="4161749" y="6339573"/>
            <a:chExt cx="1894776" cy="307777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FFA42844-958B-B7FD-95D7-F38CA8711F78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D37F0-E8B9-DC62-8E57-41FAF0745B4E}"/>
                </a:ext>
              </a:extLst>
            </p:cNvPr>
            <p:cNvSpPr txBox="1"/>
            <p:nvPr/>
          </p:nvSpPr>
          <p:spPr>
            <a:xfrm>
              <a:off x="4366639" y="6339573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FOREGROUND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1" name="스마트팜 내부 환경 문제 푸시 알람 기능_웹_background">
            <a:hlinkClick r:id="" action="ppaction://media"/>
            <a:extLst>
              <a:ext uri="{FF2B5EF4-FFF2-40B4-BE49-F238E27FC236}">
                <a16:creationId xmlns:a16="http://schemas.microsoft.com/office/drawing/2014/main" id="{5FF69586-C3D3-FA6C-73E0-B16A4FB8103C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6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654" y="2042096"/>
            <a:ext cx="5788800" cy="3204000"/>
          </a:xfrm>
          <a:prstGeom prst="rect">
            <a:avLst/>
          </a:prstGeom>
        </p:spPr>
      </p:pic>
      <p:pic>
        <p:nvPicPr>
          <p:cNvPr id="22" name="스마트팜 내부 환경 문제 푸시 알람 기능_웹_foreground">
            <a:hlinkClick r:id="" action="ppaction://media"/>
            <a:extLst>
              <a:ext uri="{FF2B5EF4-FFF2-40B4-BE49-F238E27FC236}">
                <a16:creationId xmlns:a16="http://schemas.microsoft.com/office/drawing/2014/main" id="{E808DD80-C364-63CE-35CC-9562C7747F72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97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3333" y="2042096"/>
            <a:ext cx="5787013" cy="3204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6F9E1-6C1D-2134-7DFF-4754A4749088}"/>
              </a:ext>
            </a:extLst>
          </p:cNvPr>
          <p:cNvSpPr/>
          <p:nvPr/>
        </p:nvSpPr>
        <p:spPr>
          <a:xfrm>
            <a:off x="4553340" y="4777273"/>
            <a:ext cx="1416202" cy="4688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BB8E3C-70BA-C041-6F5E-0B98AD7BC9C7}"/>
              </a:ext>
            </a:extLst>
          </p:cNvPr>
          <p:cNvSpPr/>
          <p:nvPr/>
        </p:nvSpPr>
        <p:spPr>
          <a:xfrm>
            <a:off x="8398738" y="2388637"/>
            <a:ext cx="1416202" cy="289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6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4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21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532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내부 환경 문제 푸시 알림 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2FB4CE-5AFB-B932-1091-870473DFA5F3}"/>
              </a:ext>
            </a:extLst>
          </p:cNvPr>
          <p:cNvGrpSpPr/>
          <p:nvPr/>
        </p:nvGrpSpPr>
        <p:grpSpPr>
          <a:xfrm>
            <a:off x="2845206" y="6349495"/>
            <a:ext cx="1922027" cy="307777"/>
            <a:chOff x="4161749" y="6339573"/>
            <a:chExt cx="1922027" cy="307777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A05732F8-F2E9-B7DE-1EB9-F2F8C5210522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615BA5-1A3B-1234-6C20-C667F826E9D1}"/>
                </a:ext>
              </a:extLst>
            </p:cNvPr>
            <p:cNvSpPr txBox="1"/>
            <p:nvPr/>
          </p:nvSpPr>
          <p:spPr>
            <a:xfrm>
              <a:off x="4366639" y="6339573"/>
              <a:ext cx="1717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앱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BACKGROUND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2E4B69-2121-25C5-2E6D-D99A07033122}"/>
              </a:ext>
            </a:extLst>
          </p:cNvPr>
          <p:cNvGrpSpPr/>
          <p:nvPr/>
        </p:nvGrpSpPr>
        <p:grpSpPr>
          <a:xfrm>
            <a:off x="7438829" y="6349494"/>
            <a:ext cx="1894776" cy="307777"/>
            <a:chOff x="4161749" y="6339573"/>
            <a:chExt cx="1894776" cy="307777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FFA42844-958B-B7FD-95D7-F38CA8711F78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4D37F0-E8B9-DC62-8E57-41FAF0745B4E}"/>
                </a:ext>
              </a:extLst>
            </p:cNvPr>
            <p:cNvSpPr txBox="1"/>
            <p:nvPr/>
          </p:nvSpPr>
          <p:spPr>
            <a:xfrm>
              <a:off x="4366639" y="6339573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앱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FOREGROUND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8" name="스마트팜 내부 환경 문제 푸시 알람 기능_앱_background">
            <a:hlinkClick r:id="" action="ppaction://media"/>
            <a:extLst>
              <a:ext uri="{FF2B5EF4-FFF2-40B4-BE49-F238E27FC236}">
                <a16:creationId xmlns:a16="http://schemas.microsoft.com/office/drawing/2014/main" id="{309B56D0-0AA9-7DEA-A42A-42D437849B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1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4783" y="1449445"/>
            <a:ext cx="2682875" cy="4830763"/>
          </a:xfrm>
          <a:prstGeom prst="rect">
            <a:avLst/>
          </a:prstGeom>
        </p:spPr>
      </p:pic>
      <p:pic>
        <p:nvPicPr>
          <p:cNvPr id="9" name="스마트팜 내부 환경 문제 푸시 알람 기능_앱_foreground">
            <a:hlinkClick r:id="" action="ppaction://media"/>
            <a:extLst>
              <a:ext uri="{FF2B5EF4-FFF2-40B4-BE49-F238E27FC236}">
                <a16:creationId xmlns:a16="http://schemas.microsoft.com/office/drawing/2014/main" id="{3B63893C-F0D8-0935-88BA-A672A8D9D118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45217" y="1449445"/>
            <a:ext cx="2682000" cy="48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2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2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F8FB4286-6BB2-E8F3-75CE-62C19E18B5B1}"/>
              </a:ext>
            </a:extLst>
          </p:cNvPr>
          <p:cNvGrpSpPr/>
          <p:nvPr/>
        </p:nvGrpSpPr>
        <p:grpSpPr>
          <a:xfrm>
            <a:off x="3981748" y="3023119"/>
            <a:ext cx="4228504" cy="811763"/>
            <a:chOff x="6827721" y="2115508"/>
            <a:chExt cx="4228504" cy="81176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14CF2D9-AE74-0DC9-4B86-19727F491FA4}"/>
                </a:ext>
              </a:extLst>
            </p:cNvPr>
            <p:cNvSpPr/>
            <p:nvPr/>
          </p:nvSpPr>
          <p:spPr>
            <a:xfrm>
              <a:off x="6827721" y="2115508"/>
              <a:ext cx="811763" cy="8117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2262ED-406F-8B2E-1CCE-AB488A7BF5B2}"/>
                </a:ext>
              </a:extLst>
            </p:cNvPr>
            <p:cNvSpPr txBox="1"/>
            <p:nvPr/>
          </p:nvSpPr>
          <p:spPr>
            <a:xfrm>
              <a:off x="7938064" y="2321334"/>
              <a:ext cx="3118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알고리즘 및 설계 방법</a:t>
              </a: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41BA3CC-EEBC-A2F6-FC41-2EEE2B97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62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회로도</a:t>
            </a:r>
          </a:p>
        </p:txBody>
      </p:sp>
      <p:pic>
        <p:nvPicPr>
          <p:cNvPr id="20" name="그림 19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B804E137-C9C4-A3E0-04C2-D47494C43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39" y="1180499"/>
            <a:ext cx="9943322" cy="54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36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4753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적합한 통신방법 적용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EC1608-5420-B8D8-1D73-0B121BB7970B}"/>
              </a:ext>
            </a:extLst>
          </p:cNvPr>
          <p:cNvGrpSpPr/>
          <p:nvPr/>
        </p:nvGrpSpPr>
        <p:grpSpPr>
          <a:xfrm>
            <a:off x="2028266" y="1683473"/>
            <a:ext cx="8135470" cy="4707961"/>
            <a:chOff x="2028266" y="1683473"/>
            <a:chExt cx="8135470" cy="4707961"/>
          </a:xfrm>
        </p:grpSpPr>
        <p:pic>
          <p:nvPicPr>
            <p:cNvPr id="2" name="그림 1" descr="그래픽, 클립아트, 만화 영화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59D2D33-5351-E108-DFF6-5CF52A510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9905" y="2592367"/>
              <a:ext cx="1440000" cy="1440000"/>
            </a:xfrm>
            <a:prstGeom prst="rect">
              <a:avLst/>
            </a:prstGeom>
          </p:spPr>
        </p:pic>
        <p:pic>
          <p:nvPicPr>
            <p:cNvPr id="4" name="그림 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1CB5261E-63E9-6049-0795-FFEB9E6F5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266" y="1683473"/>
              <a:ext cx="1080000" cy="1080000"/>
            </a:xfrm>
            <a:prstGeom prst="rect">
              <a:avLst/>
            </a:prstGeom>
          </p:spPr>
        </p:pic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42F06FB-36C0-6FFA-27B2-9CE991D9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3736" y="1683473"/>
              <a:ext cx="1080000" cy="1080000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5CE2CE6-BC82-A0E3-46C5-9ACF29809FBA}"/>
                </a:ext>
              </a:extLst>
            </p:cNvPr>
            <p:cNvCxnSpPr/>
            <p:nvPr/>
          </p:nvCxnSpPr>
          <p:spPr>
            <a:xfrm>
              <a:off x="3424335" y="2763473"/>
              <a:ext cx="1343608" cy="548894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DDEDABF-6F75-9767-B672-F11D99288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1867" y="2763473"/>
              <a:ext cx="1343608" cy="548894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A6D86F6-1D21-8693-3E58-27401B8F3708}"/>
                </a:ext>
              </a:extLst>
            </p:cNvPr>
            <p:cNvCxnSpPr>
              <a:cxnSpLocks/>
            </p:cNvCxnSpPr>
            <p:nvPr/>
          </p:nvCxnSpPr>
          <p:spPr>
            <a:xfrm>
              <a:off x="5959905" y="4236098"/>
              <a:ext cx="0" cy="839755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8FFEE9-39D2-A633-C66C-006B82ADFBBC}"/>
                </a:ext>
              </a:extLst>
            </p:cNvPr>
            <p:cNvSpPr txBox="1"/>
            <p:nvPr/>
          </p:nvSpPr>
          <p:spPr>
            <a:xfrm>
              <a:off x="2209834" y="2691277"/>
              <a:ext cx="71686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sensor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C79B49-61F7-ED8D-5483-67867EABA867}"/>
                </a:ext>
              </a:extLst>
            </p:cNvPr>
            <p:cNvSpPr txBox="1"/>
            <p:nvPr/>
          </p:nvSpPr>
          <p:spPr>
            <a:xfrm>
              <a:off x="9265303" y="2691277"/>
              <a:ext cx="71686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sensor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794A00B-AAE9-AD76-BBAD-2C24A3A42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905" y="5075853"/>
              <a:ext cx="1080000" cy="108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CCDE83-34BC-6171-7009-9C6D219DC7BF}"/>
                </a:ext>
              </a:extLst>
            </p:cNvPr>
            <p:cNvSpPr txBox="1"/>
            <p:nvPr/>
          </p:nvSpPr>
          <p:spPr>
            <a:xfrm>
              <a:off x="5601474" y="6083657"/>
              <a:ext cx="71686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sensor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0C7723-7BE2-1313-55E2-057A73D1FD63}"/>
              </a:ext>
            </a:extLst>
          </p:cNvPr>
          <p:cNvSpPr txBox="1"/>
          <p:nvPr/>
        </p:nvSpPr>
        <p:spPr>
          <a:xfrm>
            <a:off x="3959122" y="2609584"/>
            <a:ext cx="42992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SPI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12460-09C8-2DB5-EFE3-3E0EADB66D43}"/>
              </a:ext>
            </a:extLst>
          </p:cNvPr>
          <p:cNvSpPr txBox="1"/>
          <p:nvPr/>
        </p:nvSpPr>
        <p:spPr>
          <a:xfrm>
            <a:off x="7291595" y="2609584"/>
            <a:ext cx="75052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1-Wire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4ED8E-C582-009C-5416-44AB6C426B55}"/>
              </a:ext>
            </a:extLst>
          </p:cNvPr>
          <p:cNvSpPr txBox="1"/>
          <p:nvPr/>
        </p:nvSpPr>
        <p:spPr>
          <a:xfrm>
            <a:off x="6089749" y="4497422"/>
            <a:ext cx="45717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I2C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54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7AB5-128D-4CC9-3984-46A00227F698}"/>
              </a:ext>
            </a:extLst>
          </p:cNvPr>
          <p:cNvSpPr txBox="1"/>
          <p:nvPr/>
        </p:nvSpPr>
        <p:spPr>
          <a:xfrm>
            <a:off x="5665434" y="681135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2DD6C-8510-A0D4-9A7E-4879DB53C0C8}"/>
              </a:ext>
            </a:extLst>
          </p:cNvPr>
          <p:cNvGrpSpPr/>
          <p:nvPr/>
        </p:nvGrpSpPr>
        <p:grpSpPr>
          <a:xfrm>
            <a:off x="3981748" y="1984535"/>
            <a:ext cx="4228504" cy="2888930"/>
            <a:chOff x="4163781" y="2051156"/>
            <a:chExt cx="4228504" cy="288893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F9540F6-3B45-1C87-BA13-12F104597195}"/>
                </a:ext>
              </a:extLst>
            </p:cNvPr>
            <p:cNvGrpSpPr/>
            <p:nvPr/>
          </p:nvGrpSpPr>
          <p:grpSpPr>
            <a:xfrm>
              <a:off x="4163781" y="2051156"/>
              <a:ext cx="2809847" cy="811763"/>
              <a:chOff x="1299283" y="2051156"/>
              <a:chExt cx="2809847" cy="811763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5175FE3-DBAC-0B85-13D4-680AB5147D85}"/>
                  </a:ext>
                </a:extLst>
              </p:cNvPr>
              <p:cNvSpPr/>
              <p:nvPr/>
            </p:nvSpPr>
            <p:spPr>
              <a:xfrm>
                <a:off x="1299283" y="2051156"/>
                <a:ext cx="811763" cy="81176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</a:t>
                </a:r>
                <a:endPara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73FF37-F4BE-510C-889D-C80FA5E84543}"/>
                  </a:ext>
                </a:extLst>
              </p:cNvPr>
              <p:cNvSpPr txBox="1"/>
              <p:nvPr/>
            </p:nvSpPr>
            <p:spPr>
              <a:xfrm>
                <a:off x="2409626" y="2256982"/>
                <a:ext cx="1699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시스템 구성도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E726004-00F2-9172-ADA1-6368D874C8E5}"/>
                </a:ext>
              </a:extLst>
            </p:cNvPr>
            <p:cNvGrpSpPr/>
            <p:nvPr/>
          </p:nvGrpSpPr>
          <p:grpSpPr>
            <a:xfrm>
              <a:off x="4163781" y="3089740"/>
              <a:ext cx="3675469" cy="811763"/>
              <a:chOff x="1299283" y="3086854"/>
              <a:chExt cx="3675469" cy="811763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B2E716AC-23E8-2C46-92C8-55A20709688A}"/>
                  </a:ext>
                </a:extLst>
              </p:cNvPr>
              <p:cNvSpPr/>
              <p:nvPr/>
            </p:nvSpPr>
            <p:spPr>
              <a:xfrm>
                <a:off x="1299283" y="3086854"/>
                <a:ext cx="811763" cy="81176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</a:t>
                </a:r>
                <a:endPara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01D083-038C-5E85-8C98-709DD1903C95}"/>
                  </a:ext>
                </a:extLst>
              </p:cNvPr>
              <p:cNvSpPr txBox="1"/>
              <p:nvPr/>
            </p:nvSpPr>
            <p:spPr>
              <a:xfrm>
                <a:off x="2409626" y="3292680"/>
                <a:ext cx="25651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 기능목록 및 설명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8FB4286-6BB2-E8F3-75CE-62C19E18B5B1}"/>
                </a:ext>
              </a:extLst>
            </p:cNvPr>
            <p:cNvGrpSpPr/>
            <p:nvPr/>
          </p:nvGrpSpPr>
          <p:grpSpPr>
            <a:xfrm>
              <a:off x="4163781" y="4128323"/>
              <a:ext cx="4228504" cy="811763"/>
              <a:chOff x="6827721" y="2115508"/>
              <a:chExt cx="4228504" cy="811763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F14CF2D9-AE74-0DC9-4B86-19727F491FA4}"/>
                  </a:ext>
                </a:extLst>
              </p:cNvPr>
              <p:cNvSpPr/>
              <p:nvPr/>
            </p:nvSpPr>
            <p:spPr>
              <a:xfrm>
                <a:off x="6827721" y="2115508"/>
                <a:ext cx="811763" cy="81176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3</a:t>
                </a:r>
                <a:endPara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262ED-406F-8B2E-1CCE-AB488A7BF5B2}"/>
                  </a:ext>
                </a:extLst>
              </p:cNvPr>
              <p:cNvSpPr txBox="1"/>
              <p:nvPr/>
            </p:nvSpPr>
            <p:spPr>
              <a:xfrm>
                <a:off x="7938064" y="2321334"/>
                <a:ext cx="3118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 알고리즘 및 설계 방법</a:t>
                </a:r>
              </a:p>
            </p:txBody>
          </p:sp>
        </p:grp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41BA3CC-EEBC-A2F6-FC41-2EEE2B97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7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ADC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22B229-A20D-6983-0305-F84F689E402F}"/>
              </a:ext>
            </a:extLst>
          </p:cNvPr>
          <p:cNvGrpSpPr/>
          <p:nvPr/>
        </p:nvGrpSpPr>
        <p:grpSpPr>
          <a:xfrm>
            <a:off x="424368" y="1320708"/>
            <a:ext cx="11343264" cy="4158293"/>
            <a:chOff x="375986" y="1320708"/>
            <a:chExt cx="11343264" cy="41582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68FC69-0BC1-85CD-C5C0-935F817AF668}"/>
                </a:ext>
              </a:extLst>
            </p:cNvPr>
            <p:cNvSpPr/>
            <p:nvPr/>
          </p:nvSpPr>
          <p:spPr>
            <a:xfrm>
              <a:off x="375986" y="1320708"/>
              <a:ext cx="11343264" cy="4158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44BBFFF-F615-8AA6-E764-B0E8E941BD6D}"/>
                </a:ext>
              </a:extLst>
            </p:cNvPr>
            <p:cNvGrpSpPr/>
            <p:nvPr/>
          </p:nvGrpSpPr>
          <p:grpSpPr>
            <a:xfrm>
              <a:off x="2350151" y="1594555"/>
              <a:ext cx="7394934" cy="3610598"/>
              <a:chOff x="2450929" y="1684602"/>
              <a:chExt cx="7394934" cy="3610598"/>
            </a:xfrm>
          </p:grpSpPr>
          <p:pic>
            <p:nvPicPr>
              <p:cNvPr id="3" name="그림 2" descr="그래픽, 클립아트, 만화 영화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FB85665D-A228-75A2-0E60-536A02BC3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6000" y="3434963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5" name="그림 4" descr="회로, 전자 공학, 텍스트, 전자제품이(가) 표시된 사진&#10;&#10;자동 생성된 설명">
                <a:extLst>
                  <a:ext uri="{FF2B5EF4-FFF2-40B4-BE49-F238E27FC236}">
                    <a16:creationId xmlns:a16="http://schemas.microsoft.com/office/drawing/2014/main" id="{0C02FCDB-7E4F-D9B1-4B5C-5CFC45FA3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929" y="1864602"/>
                <a:ext cx="1620000" cy="1080000"/>
              </a:xfrm>
              <a:prstGeom prst="rect">
                <a:avLst/>
              </a:prstGeom>
            </p:spPr>
          </p:pic>
          <p:pic>
            <p:nvPicPr>
              <p:cNvPr id="13" name="그림 12" descr="회로 구성요소, 패시브 회로 부품, 전자 부품, 전자 공학이(가) 표시된 사진&#10;&#10;자동 생성된 설명">
                <a:extLst>
                  <a:ext uri="{FF2B5EF4-FFF2-40B4-BE49-F238E27FC236}">
                    <a16:creationId xmlns:a16="http://schemas.microsoft.com/office/drawing/2014/main" id="{95CDE694-4BF3-9495-671D-E93F493FCE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7" t="14590" r="8712" b="16723"/>
              <a:stretch/>
            </p:blipFill>
            <p:spPr>
              <a:xfrm>
                <a:off x="8121072" y="1684602"/>
                <a:ext cx="1724791" cy="144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3B2E15-D28B-4F1A-16E0-BC2E7C2DEA2A}"/>
                  </a:ext>
                </a:extLst>
              </p:cNvPr>
              <p:cNvSpPr txBox="1"/>
              <p:nvPr/>
            </p:nvSpPr>
            <p:spPr>
              <a:xfrm>
                <a:off x="2771852" y="2970713"/>
                <a:ext cx="9781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ADS1115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D0705F-C147-3B3E-5088-DBA2DBF84D6C}"/>
                  </a:ext>
                </a:extLst>
              </p:cNvPr>
              <p:cNvSpPr txBox="1"/>
              <p:nvPr/>
            </p:nvSpPr>
            <p:spPr>
              <a:xfrm>
                <a:off x="8768069" y="2970713"/>
                <a:ext cx="1019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MCP3008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56B005-3CE7-EC5D-20DC-98721B083588}"/>
                  </a:ext>
                </a:extLst>
              </p:cNvPr>
              <p:cNvSpPr txBox="1"/>
              <p:nvPr/>
            </p:nvSpPr>
            <p:spPr>
              <a:xfrm>
                <a:off x="5586084" y="4987423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RaspberryPi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480E64FD-9415-6F8B-AB73-8195D85B84DC}"/>
                  </a:ext>
                </a:extLst>
              </p:cNvPr>
              <p:cNvCxnSpPr/>
              <p:nvPr/>
            </p:nvCxnSpPr>
            <p:spPr>
              <a:xfrm>
                <a:off x="4198776" y="3278490"/>
                <a:ext cx="765110" cy="435094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B914F5AF-9B99-EDB5-F047-01D358215F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8114" y="3278490"/>
                <a:ext cx="765110" cy="435094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C1653C3-92EC-D10E-3451-C3B24E3258FC}"/>
              </a:ext>
            </a:extLst>
          </p:cNvPr>
          <p:cNvSpPr txBox="1"/>
          <p:nvPr/>
        </p:nvSpPr>
        <p:spPr>
          <a:xfrm>
            <a:off x="3321042" y="5752848"/>
            <a:ext cx="5549917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라즈베리파이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자체적인 </a:t>
            </a:r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ADC 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기능이 없어 </a:t>
            </a:r>
            <a:r>
              <a:rPr lang="en-US" altLang="ko-KR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ADC</a:t>
            </a: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칩 또는 모듈을 이용하여</a:t>
            </a:r>
            <a:endParaRPr lang="en-US" altLang="ko-KR" sz="14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센서의 아날로그 값을 디지털 값으로 변환하여 출력</a:t>
            </a:r>
          </a:p>
        </p:txBody>
      </p:sp>
    </p:spTree>
    <p:extLst>
      <p:ext uri="{BB962C8B-B14F-4D97-AF65-F5344CB8AC3E}">
        <p14:creationId xmlns:p14="http://schemas.microsoft.com/office/powerpoint/2010/main" val="1001764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동작 중 지연 최소화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3D6C23F-793C-71D7-CF76-F6035F92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1" y="1282514"/>
            <a:ext cx="3544164" cy="21075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DD03E9-B817-C1AD-2233-D6AABF5A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982" y="1282514"/>
            <a:ext cx="6786752" cy="46227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FCCE87-85C2-DE08-7598-B2AE8A31110C}"/>
              </a:ext>
            </a:extLst>
          </p:cNvPr>
          <p:cNvSpPr txBox="1"/>
          <p:nvPr/>
        </p:nvSpPr>
        <p:spPr>
          <a:xfrm>
            <a:off x="275631" y="3495607"/>
            <a:ext cx="3046027" cy="841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time.sleep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함수와 같은 지연 함수를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사용하는 경우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시간동안 동작이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지연되는 단점이 있음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8F348E1-9F8C-AB90-3983-DEE696C6D7B1}"/>
              </a:ext>
            </a:extLst>
          </p:cNvPr>
          <p:cNvSpPr/>
          <p:nvPr/>
        </p:nvSpPr>
        <p:spPr>
          <a:xfrm>
            <a:off x="4196080" y="3711653"/>
            <a:ext cx="568960" cy="40916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273FAE-FC2C-E837-7ADF-12E6C693F9ED}"/>
              </a:ext>
            </a:extLst>
          </p:cNvPr>
          <p:cNvSpPr txBox="1"/>
          <p:nvPr/>
        </p:nvSpPr>
        <p:spPr>
          <a:xfrm>
            <a:off x="5596519" y="6069234"/>
            <a:ext cx="5849678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스마트팜의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동작 중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time.sleep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등의 지연 함수를 사용하지 않고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인터럽트 또는 스케줄링을 이용하여 동작이 부드럽게 이루어질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2165706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송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5EA2C-ECF5-C484-111B-B3D8E7BAC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5"/>
          <a:stretch/>
        </p:blipFill>
        <p:spPr>
          <a:xfrm>
            <a:off x="283094" y="1124512"/>
            <a:ext cx="7007799" cy="55860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AB440A8-9BA5-8010-CF6D-533DDB6B6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24" r="35315" b="726"/>
          <a:stretch/>
        </p:blipFill>
        <p:spPr>
          <a:xfrm>
            <a:off x="7375866" y="1124512"/>
            <a:ext cx="4533040" cy="3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1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장비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송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593398-0018-CD61-5DC0-92A846436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2"/>
          <a:stretch/>
        </p:blipFill>
        <p:spPr>
          <a:xfrm>
            <a:off x="332705" y="1752026"/>
            <a:ext cx="11582474" cy="1676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51503A-4B96-7802-F368-C0AF2A24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05" y="3514647"/>
            <a:ext cx="2601249" cy="20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19DB6F23-1F07-F246-1A14-6B2163B89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4" y="2166557"/>
            <a:ext cx="6335857" cy="3471475"/>
          </a:xfrm>
          <a:prstGeom prst="rect">
            <a:avLst/>
          </a:prstGeom>
        </p:spPr>
      </p:pic>
      <p:pic>
        <p:nvPicPr>
          <p:cNvPr id="6" name="그림 5" descr="전자제품, 전자 기기, 카메라, 디자인이(가) 표시된 사진&#10;&#10;자동 생성된 설명">
            <a:extLst>
              <a:ext uri="{FF2B5EF4-FFF2-40B4-BE49-F238E27FC236}">
                <a16:creationId xmlns:a16="http://schemas.microsoft.com/office/drawing/2014/main" id="{22051658-D6C7-C5E1-B244-2C59B0A7C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82" y="2417682"/>
            <a:ext cx="2680327" cy="296922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62DE2D-4A0E-ED23-60A0-68600C2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708DE2-9E87-EC2A-DC83-C9717D36A55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221BE3-5A11-DD82-BDAE-C97ACF835094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417F77-4790-9CBC-ED2C-E09FCFBCBBC7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177DC-4B55-844D-EC2A-3075A8E054C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4BB2A0-DDE3-8FFF-1046-C83D1BB9BBC2}"/>
              </a:ext>
            </a:extLst>
          </p:cNvPr>
          <p:cNvSpPr txBox="1"/>
          <p:nvPr/>
        </p:nvSpPr>
        <p:spPr>
          <a:xfrm>
            <a:off x="191654" y="364538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생장 모니터링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E2800D-A128-3513-5DCF-86F4E28AFB00}"/>
              </a:ext>
            </a:extLst>
          </p:cNvPr>
          <p:cNvGrpSpPr/>
          <p:nvPr/>
        </p:nvGrpSpPr>
        <p:grpSpPr>
          <a:xfrm>
            <a:off x="2553535" y="5829442"/>
            <a:ext cx="2140035" cy="307777"/>
            <a:chOff x="4161749" y="6339573"/>
            <a:chExt cx="2140035" cy="307777"/>
          </a:xfrm>
        </p:grpSpPr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0802B40B-90A9-F83C-B95E-564BB9C6F314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600094-143D-C638-65CE-A57548E4579C}"/>
                </a:ext>
              </a:extLst>
            </p:cNvPr>
            <p:cNvSpPr txBox="1"/>
            <p:nvPr/>
          </p:nvSpPr>
          <p:spPr>
            <a:xfrm>
              <a:off x="4366639" y="6339573"/>
              <a:ext cx="19351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작물 생장 </a:t>
              </a:r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상태별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NDVI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D8F8F0-967B-7976-F767-D09293EC6680}"/>
              </a:ext>
            </a:extLst>
          </p:cNvPr>
          <p:cNvGrpSpPr/>
          <p:nvPr/>
        </p:nvGrpSpPr>
        <p:grpSpPr>
          <a:xfrm>
            <a:off x="8255255" y="5829442"/>
            <a:ext cx="2003780" cy="307777"/>
            <a:chOff x="4161749" y="6339573"/>
            <a:chExt cx="2003780" cy="307777"/>
          </a:xfrm>
        </p:grpSpPr>
        <p:sp>
          <p:nvSpPr>
            <p:cNvPr id="19" name="다이아몬드 18">
              <a:extLst>
                <a:ext uri="{FF2B5EF4-FFF2-40B4-BE49-F238E27FC236}">
                  <a16:creationId xmlns:a16="http://schemas.microsoft.com/office/drawing/2014/main" id="{874057F5-BD89-35A7-FB0B-D9E80AE3CA6C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69D347-58E6-BAB1-9CCC-CFBE283E60E3}"/>
                </a:ext>
              </a:extLst>
            </p:cNvPr>
            <p:cNvSpPr txBox="1"/>
            <p:nvPr/>
          </p:nvSpPr>
          <p:spPr>
            <a:xfrm>
              <a:off x="4366639" y="6339573"/>
              <a:ext cx="1798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멀티 스펙트럼 카메라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997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복숭아, 꽃, 핑크, 식물이(가) 표시된 사진&#10;&#10;자동 생성된 설명">
            <a:extLst>
              <a:ext uri="{FF2B5EF4-FFF2-40B4-BE49-F238E27FC236}">
                <a16:creationId xmlns:a16="http://schemas.microsoft.com/office/drawing/2014/main" id="{23F183B5-42DC-90E3-E4AB-4497914D5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18" y="5069715"/>
            <a:ext cx="1620000" cy="1620000"/>
          </a:xfrm>
          <a:prstGeom prst="rect">
            <a:avLst/>
          </a:prstGeom>
        </p:spPr>
      </p:pic>
      <p:pic>
        <p:nvPicPr>
          <p:cNvPr id="7" name="그림 6" descr="흑백, 식물, 흑백 사진, 야외이(가) 표시된 사진&#10;&#10;자동 생성된 설명">
            <a:extLst>
              <a:ext uri="{FF2B5EF4-FFF2-40B4-BE49-F238E27FC236}">
                <a16:creationId xmlns:a16="http://schemas.microsoft.com/office/drawing/2014/main" id="{56FC05A2-760D-8215-4D00-490B28931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57" y="3172439"/>
            <a:ext cx="1620000" cy="1620000"/>
          </a:xfrm>
          <a:prstGeom prst="rect">
            <a:avLst/>
          </a:prstGeom>
        </p:spPr>
      </p:pic>
      <p:pic>
        <p:nvPicPr>
          <p:cNvPr id="9" name="그림 8" descr="식물, 허브, 시금치, 잎채소이(가) 표시된 사진&#10;&#10;자동 생성된 설명">
            <a:extLst>
              <a:ext uri="{FF2B5EF4-FFF2-40B4-BE49-F238E27FC236}">
                <a16:creationId xmlns:a16="http://schemas.microsoft.com/office/drawing/2014/main" id="{169E8064-4DDF-C3FC-FF3F-EE11EA925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18" y="1275163"/>
            <a:ext cx="1620000" cy="16200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4D358D7E-AA75-EEDB-EDB8-C09ED775004F}"/>
              </a:ext>
            </a:extLst>
          </p:cNvPr>
          <p:cNvGrpSpPr/>
          <p:nvPr/>
        </p:nvGrpSpPr>
        <p:grpSpPr>
          <a:xfrm>
            <a:off x="4861315" y="1282514"/>
            <a:ext cx="6876388" cy="5308884"/>
            <a:chOff x="392159" y="797027"/>
            <a:chExt cx="7285881" cy="571619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5639F0-AD39-18FC-11D7-5D28055790EA}"/>
                </a:ext>
              </a:extLst>
            </p:cNvPr>
            <p:cNvGrpSpPr/>
            <p:nvPr/>
          </p:nvGrpSpPr>
          <p:grpSpPr>
            <a:xfrm>
              <a:off x="2377299" y="6081225"/>
              <a:ext cx="3315600" cy="432000"/>
              <a:chOff x="2438400" y="1696211"/>
              <a:chExt cx="3315600" cy="43200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E37EE545-53E6-02D5-5111-5007CCD104EF}"/>
                  </a:ext>
                </a:extLst>
              </p:cNvPr>
              <p:cNvSpPr/>
              <p:nvPr/>
            </p:nvSpPr>
            <p:spPr>
              <a:xfrm>
                <a:off x="2438400" y="1696211"/>
                <a:ext cx="3315600" cy="43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0A8C77-AA65-A9FB-BDE4-8A24A2B12F2A}"/>
                  </a:ext>
                </a:extLst>
              </p:cNvPr>
              <p:cNvSpPr txBox="1"/>
              <p:nvPr/>
            </p:nvSpPr>
            <p:spPr>
              <a:xfrm>
                <a:off x="3845971" y="1758323"/>
                <a:ext cx="5004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end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A3A5950-A155-A777-D90D-C1398951D1D5}"/>
                </a:ext>
              </a:extLst>
            </p:cNvPr>
            <p:cNvGrpSpPr/>
            <p:nvPr/>
          </p:nvGrpSpPr>
          <p:grpSpPr>
            <a:xfrm>
              <a:off x="2377299" y="797027"/>
              <a:ext cx="3315600" cy="432000"/>
              <a:chOff x="5353381" y="2874339"/>
              <a:chExt cx="3315600" cy="432000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6B631AEB-6564-FE93-D5DA-E63AD4C8690F}"/>
                  </a:ext>
                </a:extLst>
              </p:cNvPr>
              <p:cNvSpPr/>
              <p:nvPr/>
            </p:nvSpPr>
            <p:spPr>
              <a:xfrm>
                <a:off x="5353381" y="2874339"/>
                <a:ext cx="3315600" cy="43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B604FF-7360-39AE-10EF-6CE0FE9FCFCE}"/>
                  </a:ext>
                </a:extLst>
              </p:cNvPr>
              <p:cNvSpPr txBox="1"/>
              <p:nvPr/>
            </p:nvSpPr>
            <p:spPr>
              <a:xfrm>
                <a:off x="6733701" y="2936451"/>
                <a:ext cx="5549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start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D2FC4C9-661F-C2AF-832E-AEA430A66670}"/>
                </a:ext>
              </a:extLst>
            </p:cNvPr>
            <p:cNvGrpSpPr/>
            <p:nvPr/>
          </p:nvGrpSpPr>
          <p:grpSpPr>
            <a:xfrm>
              <a:off x="2377299" y="4628900"/>
              <a:ext cx="3315600" cy="432000"/>
              <a:chOff x="3049806" y="2326208"/>
              <a:chExt cx="3315600" cy="43200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08889C6-5D7F-0483-33C8-5C0A0FFC903E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610B23-1B48-1A1F-3E56-AE95BA6BF9A1}"/>
                  </a:ext>
                </a:extLst>
              </p:cNvPr>
              <p:cNvSpPr txBox="1"/>
              <p:nvPr/>
            </p:nvSpPr>
            <p:spPr>
              <a:xfrm>
                <a:off x="3998137" y="2388320"/>
                <a:ext cx="1418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Calculate NDVI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48231AD-E2C5-3E55-9D87-AE9D71FC96FC}"/>
                </a:ext>
              </a:extLst>
            </p:cNvPr>
            <p:cNvGrpSpPr/>
            <p:nvPr/>
          </p:nvGrpSpPr>
          <p:grpSpPr>
            <a:xfrm>
              <a:off x="2377299" y="5355061"/>
              <a:ext cx="3315600" cy="432000"/>
              <a:chOff x="3049806" y="2326208"/>
              <a:chExt cx="3315600" cy="4320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EF4B64A-A0E8-66AE-F7F8-0E84FAF0F824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DE14F4-CE16-FF00-5CD9-C17DDB7FBFD1}"/>
                  </a:ext>
                </a:extLst>
              </p:cNvPr>
              <p:cNvSpPr txBox="1"/>
              <p:nvPr/>
            </p:nvSpPr>
            <p:spPr>
              <a:xfrm>
                <a:off x="3960468" y="2388320"/>
                <a:ext cx="14943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Normalize NDVI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6600EA0-2BAC-3353-0F35-95AB449F9C1F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4035099" y="1229027"/>
              <a:ext cx="0" cy="2912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28CABE8-4906-3D21-8106-D27CE2F09CFF}"/>
                </a:ext>
              </a:extLst>
            </p:cNvPr>
            <p:cNvGrpSpPr/>
            <p:nvPr/>
          </p:nvGrpSpPr>
          <p:grpSpPr>
            <a:xfrm>
              <a:off x="392159" y="3176578"/>
              <a:ext cx="3315600" cy="432000"/>
              <a:chOff x="3049806" y="2326208"/>
              <a:chExt cx="3315600" cy="43200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7A9A5FD-B980-F3BA-00C4-F469ECDB6D06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8E8B1F-DF1B-D9AD-4FCC-3A72388EFD5C}"/>
                  </a:ext>
                </a:extLst>
              </p:cNvPr>
              <p:cNvSpPr txBox="1"/>
              <p:nvPr/>
            </p:nvSpPr>
            <p:spPr>
              <a:xfrm>
                <a:off x="3411431" y="2388320"/>
                <a:ext cx="2592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Convert NIR image into float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59AE4-8D4D-A917-EF71-2FC50A4F304F}"/>
                </a:ext>
              </a:extLst>
            </p:cNvPr>
            <p:cNvGrpSpPr/>
            <p:nvPr/>
          </p:nvGrpSpPr>
          <p:grpSpPr>
            <a:xfrm>
              <a:off x="392159" y="3902739"/>
              <a:ext cx="3315600" cy="432000"/>
              <a:chOff x="3049806" y="2326208"/>
              <a:chExt cx="3315600" cy="4320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95CA113-A62D-69EE-F92E-0B9637A49D75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73BCB6-A21D-42C6-CA2C-B30334446674}"/>
                  </a:ext>
                </a:extLst>
              </p:cNvPr>
              <p:cNvSpPr txBox="1"/>
              <p:nvPr/>
            </p:nvSpPr>
            <p:spPr>
              <a:xfrm>
                <a:off x="3227092" y="2388320"/>
                <a:ext cx="29610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Extract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channel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from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NIR image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270F07A-46BA-E11C-5A68-574998E38D91}"/>
                </a:ext>
              </a:extLst>
            </p:cNvPr>
            <p:cNvGrpSpPr/>
            <p:nvPr/>
          </p:nvGrpSpPr>
          <p:grpSpPr>
            <a:xfrm>
              <a:off x="4362440" y="3895930"/>
              <a:ext cx="3315600" cy="432000"/>
              <a:chOff x="3049806" y="2326208"/>
              <a:chExt cx="3315600" cy="43200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90219E5-F222-0D83-9B55-3540A06FC4C8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0DE4A1-5A7E-27EC-AD50-014782AC13D0}"/>
                  </a:ext>
                </a:extLst>
              </p:cNvPr>
              <p:cNvSpPr txBox="1"/>
              <p:nvPr/>
            </p:nvSpPr>
            <p:spPr>
              <a:xfrm>
                <a:off x="3063587" y="2388320"/>
                <a:ext cx="3288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Extract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RED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channel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from</a:t>
                </a:r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RGB image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371BACF-F9DA-CEF0-F72E-DBD59ACC5824}"/>
                </a:ext>
              </a:extLst>
            </p:cNvPr>
            <p:cNvGrpSpPr/>
            <p:nvPr/>
          </p:nvGrpSpPr>
          <p:grpSpPr>
            <a:xfrm>
              <a:off x="4362440" y="3176029"/>
              <a:ext cx="3315600" cy="432000"/>
              <a:chOff x="3049806" y="2326208"/>
              <a:chExt cx="3315600" cy="43200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D3A2D88-4ABC-AB26-7FD5-491C4B029AC5}"/>
                  </a:ext>
                </a:extLst>
              </p:cNvPr>
              <p:cNvSpPr/>
              <p:nvPr/>
            </p:nvSpPr>
            <p:spPr>
              <a:xfrm>
                <a:off x="3049806" y="2326208"/>
                <a:ext cx="3315600" cy="43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EDF94C-860C-238F-4FFF-3719BECC1765}"/>
                  </a:ext>
                </a:extLst>
              </p:cNvPr>
              <p:cNvSpPr txBox="1"/>
              <p:nvPr/>
            </p:nvSpPr>
            <p:spPr>
              <a:xfrm>
                <a:off x="3397016" y="2388320"/>
                <a:ext cx="26212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Convert RGB image into float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D5CE3F9-4510-98CA-3898-DE125CDFEA7D}"/>
                </a:ext>
              </a:extLst>
            </p:cNvPr>
            <p:cNvGrpSpPr/>
            <p:nvPr/>
          </p:nvGrpSpPr>
          <p:grpSpPr>
            <a:xfrm>
              <a:off x="392159" y="2249349"/>
              <a:ext cx="3315600" cy="633068"/>
              <a:chOff x="38976" y="1870503"/>
              <a:chExt cx="3315600" cy="633068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D86BC08-09D1-0990-0368-40D17CC4DF1B}"/>
                  </a:ext>
                </a:extLst>
              </p:cNvPr>
              <p:cNvSpPr/>
              <p:nvPr/>
            </p:nvSpPr>
            <p:spPr>
              <a:xfrm>
                <a:off x="38976" y="1870503"/>
                <a:ext cx="3315600" cy="6330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4645EE-6A85-A80C-EDFC-8C64FC460334}"/>
                  </a:ext>
                </a:extLst>
              </p:cNvPr>
              <p:cNvSpPr txBox="1"/>
              <p:nvPr/>
            </p:nvSpPr>
            <p:spPr>
              <a:xfrm>
                <a:off x="114259" y="1925427"/>
                <a:ext cx="31650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Translate RGB image into NIR image</a:t>
                </a:r>
              </a:p>
              <a:p>
                <a:pPr algn="ctr"/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with Cycle GAN</a:t>
                </a:r>
                <a:endPara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12B645F3-FCC4-960F-D2BC-87BC1B4D18A5}"/>
                </a:ext>
              </a:extLst>
            </p:cNvPr>
            <p:cNvCxnSpPr>
              <a:stCxn id="36" idx="0"/>
              <a:endCxn id="33" idx="0"/>
            </p:cNvCxnSpPr>
            <p:nvPr/>
          </p:nvCxnSpPr>
          <p:spPr>
            <a:xfrm rot="16200000" flipH="1">
              <a:off x="3571759" y="727549"/>
              <a:ext cx="926680" cy="3970281"/>
            </a:xfrm>
            <a:prstGeom prst="bentConnector3">
              <a:avLst>
                <a:gd name="adj1" fmla="val -16614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8763FBE-C644-C247-2FDF-0D740D75E205}"/>
                </a:ext>
              </a:extLst>
            </p:cNvPr>
            <p:cNvCxnSpPr>
              <a:stCxn id="36" idx="2"/>
              <a:endCxn id="24" idx="0"/>
            </p:cNvCxnSpPr>
            <p:nvPr/>
          </p:nvCxnSpPr>
          <p:spPr>
            <a:xfrm>
              <a:off x="2049959" y="2882417"/>
              <a:ext cx="0" cy="294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87E69C3-B2C3-7186-7F52-08A6F01011CD}"/>
                </a:ext>
              </a:extLst>
            </p:cNvPr>
            <p:cNvCxnSpPr>
              <a:stCxn id="24" idx="2"/>
              <a:endCxn id="27" idx="0"/>
            </p:cNvCxnSpPr>
            <p:nvPr/>
          </p:nvCxnSpPr>
          <p:spPr>
            <a:xfrm>
              <a:off x="2049959" y="3608578"/>
              <a:ext cx="0" cy="294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5CB299D-2394-7DBF-AACC-18CB85C2374F}"/>
                </a:ext>
              </a:extLst>
            </p:cNvPr>
            <p:cNvCxnSpPr>
              <a:stCxn id="33" idx="2"/>
              <a:endCxn id="30" idx="0"/>
            </p:cNvCxnSpPr>
            <p:nvPr/>
          </p:nvCxnSpPr>
          <p:spPr>
            <a:xfrm>
              <a:off x="6020240" y="3608029"/>
              <a:ext cx="0" cy="2879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62C00B95-53B5-9123-F908-B439CB551918}"/>
                </a:ext>
              </a:extLst>
            </p:cNvPr>
            <p:cNvCxnSpPr>
              <a:stCxn id="27" idx="2"/>
              <a:endCxn id="30" idx="2"/>
            </p:cNvCxnSpPr>
            <p:nvPr/>
          </p:nvCxnSpPr>
          <p:spPr>
            <a:xfrm rot="5400000" flipH="1" flipV="1">
              <a:off x="4031694" y="2346194"/>
              <a:ext cx="6809" cy="3970281"/>
            </a:xfrm>
            <a:prstGeom prst="bentConnector3">
              <a:avLst>
                <a:gd name="adj1" fmla="val -229911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083E81A-FCEC-288B-708C-A4D59C1241C8}"/>
                </a:ext>
              </a:extLst>
            </p:cNvPr>
            <p:cNvCxnSpPr>
              <a:cxnSpLocks/>
            </p:cNvCxnSpPr>
            <p:nvPr/>
          </p:nvCxnSpPr>
          <p:spPr>
            <a:xfrm>
              <a:off x="4035099" y="5060900"/>
              <a:ext cx="0" cy="2941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2AC415D-C592-7916-32DA-9FBE9F2A8EA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4035099" y="5787061"/>
              <a:ext cx="0" cy="2941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A3CAF3A-F995-13E8-7D96-DAD85F63527D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>
              <a:off x="4035099" y="1952257"/>
              <a:ext cx="0" cy="1459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1E36041-9573-B2C3-6BFD-0E6B6D1F1D42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4035099" y="4498576"/>
              <a:ext cx="0" cy="130324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순서도: 데이터 46">
              <a:extLst>
                <a:ext uri="{FF2B5EF4-FFF2-40B4-BE49-F238E27FC236}">
                  <a16:creationId xmlns:a16="http://schemas.microsoft.com/office/drawing/2014/main" id="{F06BCCE8-C85E-06E6-3106-27EC5038FA75}"/>
                </a:ext>
              </a:extLst>
            </p:cNvPr>
            <p:cNvSpPr/>
            <p:nvPr/>
          </p:nvSpPr>
          <p:spPr>
            <a:xfrm>
              <a:off x="2377299" y="1520257"/>
              <a:ext cx="3315600" cy="43200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8B816B-F648-3E86-1F5B-8BCADFDC16F2}"/>
                </a:ext>
              </a:extLst>
            </p:cNvPr>
            <p:cNvSpPr txBox="1"/>
            <p:nvPr/>
          </p:nvSpPr>
          <p:spPr>
            <a:xfrm>
              <a:off x="3480305" y="1585300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RGB image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3E06A1C-B543-1E58-38CE-0C1EFAB9C22E}"/>
              </a:ext>
            </a:extLst>
          </p:cNvPr>
          <p:cNvCxnSpPr>
            <a:stCxn id="47" idx="2"/>
            <a:endCxn id="9" idx="3"/>
          </p:cNvCxnSpPr>
          <p:nvPr/>
        </p:nvCxnSpPr>
        <p:spPr>
          <a:xfrm flipH="1" flipV="1">
            <a:off x="3684518" y="2085163"/>
            <a:ext cx="3363290" cy="6965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1CF79F7-9CD1-367D-4332-27EBFE5A8D42}"/>
              </a:ext>
            </a:extLst>
          </p:cNvPr>
          <p:cNvCxnSpPr>
            <a:stCxn id="36" idx="1"/>
            <a:endCxn id="7" idx="3"/>
          </p:cNvCxnSpPr>
          <p:nvPr/>
        </p:nvCxnSpPr>
        <p:spPr>
          <a:xfrm flipH="1">
            <a:off x="3687457" y="2925328"/>
            <a:ext cx="1173858" cy="105711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5EE9399-29F9-D364-6032-666573C35101}"/>
              </a:ext>
            </a:extLst>
          </p:cNvPr>
          <p:cNvCxnSpPr>
            <a:stCxn id="20" idx="1"/>
            <a:endCxn id="5" idx="3"/>
          </p:cNvCxnSpPr>
          <p:nvPr/>
        </p:nvCxnSpPr>
        <p:spPr>
          <a:xfrm flipH="1">
            <a:off x="3684518" y="5716369"/>
            <a:ext cx="3050365" cy="16334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88791C-DA75-B7F1-2871-BB4C4AC8E6DA}"/>
              </a:ext>
            </a:extLst>
          </p:cNvPr>
          <p:cNvSpPr txBox="1"/>
          <p:nvPr/>
        </p:nvSpPr>
        <p:spPr>
          <a:xfrm>
            <a:off x="495772" y="1931275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RGB image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216F5C-06C7-0666-4F55-627582D9301B}"/>
              </a:ext>
            </a:extLst>
          </p:cNvPr>
          <p:cNvSpPr txBox="1"/>
          <p:nvPr/>
        </p:nvSpPr>
        <p:spPr>
          <a:xfrm>
            <a:off x="324283" y="3828551"/>
            <a:ext cx="1452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fake NIR image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C5C9108-7752-EB80-D930-69021637CD6F}"/>
              </a:ext>
            </a:extLst>
          </p:cNvPr>
          <p:cNvSpPr txBox="1"/>
          <p:nvPr/>
        </p:nvSpPr>
        <p:spPr>
          <a:xfrm>
            <a:off x="264138" y="5725827"/>
            <a:ext cx="157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fake NDVI image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4" name="슬라이드 번호 개체 틀 73">
            <a:extLst>
              <a:ext uri="{FF2B5EF4-FFF2-40B4-BE49-F238E27FC236}">
                <a16:creationId xmlns:a16="http://schemas.microsoft.com/office/drawing/2014/main" id="{9933FB00-9FC6-39AB-6C58-5C731700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361A581-36F8-145B-3604-E96B4C71A82E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4058CE9-0FC4-AFBA-188C-AA8FB3291872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2984F2D-B560-DBBB-E7D3-D11947B465C2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42431B-53F6-F640-9882-5F99DC3A65D2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42002B-3EB8-9283-DF78-7942A7883245}"/>
              </a:ext>
            </a:extLst>
          </p:cNvPr>
          <p:cNvSpPr txBox="1"/>
          <p:nvPr/>
        </p:nvSpPr>
        <p:spPr>
          <a:xfrm>
            <a:off x="191654" y="364538"/>
            <a:ext cx="838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생장 모니터링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RGB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이미지를 이용한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NDVI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추정 알고리즘</a:t>
            </a:r>
          </a:p>
        </p:txBody>
      </p:sp>
    </p:spTree>
    <p:extLst>
      <p:ext uri="{BB962C8B-B14F-4D97-AF65-F5344CB8AC3E}">
        <p14:creationId xmlns:p14="http://schemas.microsoft.com/office/powerpoint/2010/main" val="2882993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6E7ECBD-A716-B457-E794-B90086E7E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86852"/>
              </p:ext>
            </p:extLst>
          </p:nvPr>
        </p:nvGraphicFramePr>
        <p:xfrm>
          <a:off x="399144" y="1282514"/>
          <a:ext cx="5810897" cy="53214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9253">
                  <a:extLst>
                    <a:ext uri="{9D8B030D-6E8A-4147-A177-3AD203B41FA5}">
                      <a16:colId xmlns:a16="http://schemas.microsoft.com/office/drawing/2014/main" val="2364181771"/>
                    </a:ext>
                  </a:extLst>
                </a:gridCol>
                <a:gridCol w="2055822">
                  <a:extLst>
                    <a:ext uri="{9D8B030D-6E8A-4147-A177-3AD203B41FA5}">
                      <a16:colId xmlns:a16="http://schemas.microsoft.com/office/drawing/2014/main" val="2087492524"/>
                    </a:ext>
                  </a:extLst>
                </a:gridCol>
                <a:gridCol w="2055822">
                  <a:extLst>
                    <a:ext uri="{9D8B030D-6E8A-4147-A177-3AD203B41FA5}">
                      <a16:colId xmlns:a16="http://schemas.microsoft.com/office/drawing/2014/main" val="1168799906"/>
                    </a:ext>
                  </a:extLst>
                </a:gridCol>
              </a:tblGrid>
              <a:tr h="1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RGB image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20104948"/>
                  </a:ext>
                </a:extLst>
              </a:tr>
              <a:tr h="1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real NDVI image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622965525"/>
                  </a:ext>
                </a:extLst>
              </a:tr>
              <a:tr h="177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fake NDVI image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66724021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FD0E65F-44B3-1B1D-A2BF-5E4974BCC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232717"/>
              </p:ext>
            </p:extLst>
          </p:nvPr>
        </p:nvGraphicFramePr>
        <p:xfrm>
          <a:off x="6397361" y="3046732"/>
          <a:ext cx="5395495" cy="1543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099">
                  <a:extLst>
                    <a:ext uri="{9D8B030D-6E8A-4147-A177-3AD203B41FA5}">
                      <a16:colId xmlns:a16="http://schemas.microsoft.com/office/drawing/2014/main" val="1451773827"/>
                    </a:ext>
                  </a:extLst>
                </a:gridCol>
                <a:gridCol w="1079099">
                  <a:extLst>
                    <a:ext uri="{9D8B030D-6E8A-4147-A177-3AD203B41FA5}">
                      <a16:colId xmlns:a16="http://schemas.microsoft.com/office/drawing/2014/main" val="1976243833"/>
                    </a:ext>
                  </a:extLst>
                </a:gridCol>
                <a:gridCol w="1079099">
                  <a:extLst>
                    <a:ext uri="{9D8B030D-6E8A-4147-A177-3AD203B41FA5}">
                      <a16:colId xmlns:a16="http://schemas.microsoft.com/office/drawing/2014/main" val="905172592"/>
                    </a:ext>
                  </a:extLst>
                </a:gridCol>
                <a:gridCol w="1079099">
                  <a:extLst>
                    <a:ext uri="{9D8B030D-6E8A-4147-A177-3AD203B41FA5}">
                      <a16:colId xmlns:a16="http://schemas.microsoft.com/office/drawing/2014/main" val="998538972"/>
                    </a:ext>
                  </a:extLst>
                </a:gridCol>
                <a:gridCol w="1079099">
                  <a:extLst>
                    <a:ext uri="{9D8B030D-6E8A-4147-A177-3AD203B41FA5}">
                      <a16:colId xmlns:a16="http://schemas.microsoft.com/office/drawing/2014/main" val="4214259378"/>
                    </a:ext>
                  </a:extLst>
                </a:gridCol>
              </a:tblGrid>
              <a:tr h="40343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Min.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Max.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Avg.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STDev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33233"/>
                  </a:ext>
                </a:extLst>
              </a:tr>
              <a:tr h="570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 이미지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0.84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0.31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0.16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626493"/>
                  </a:ext>
                </a:extLst>
              </a:tr>
              <a:tr h="570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좌측 상단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0.76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0.03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0.09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76721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C44798-5228-4806-C30B-F16562D0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E69F0-3AC8-D23D-6467-0374BAD4180E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F1D0F8-F764-05C6-FA3A-0FAC199AC0E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906093-DF0E-501E-A2D1-0382D584FB7C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0B1ED-59DD-A5F0-7AC0-AE82C6A5AA8B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BFD07-0851-6C74-980D-FBBCB586AF43}"/>
              </a:ext>
            </a:extLst>
          </p:cNvPr>
          <p:cNvSpPr txBox="1"/>
          <p:nvPr/>
        </p:nvSpPr>
        <p:spPr>
          <a:xfrm>
            <a:off x="191654" y="364538"/>
            <a:ext cx="4903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생장 모니터링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NDVI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산출 평가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4B9739-41CD-702B-7F69-FF3062FEB009}"/>
              </a:ext>
            </a:extLst>
          </p:cNvPr>
          <p:cNvGrpSpPr/>
          <p:nvPr/>
        </p:nvGrpSpPr>
        <p:grpSpPr>
          <a:xfrm>
            <a:off x="6397361" y="2587135"/>
            <a:ext cx="3335875" cy="307777"/>
            <a:chOff x="4161749" y="6339573"/>
            <a:chExt cx="3335875" cy="307777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832AA21D-2A01-25A3-BCFA-3CE61E8BBE91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076BE2-41CB-7040-6D3D-0E6FDA934CCD}"/>
                </a:ext>
              </a:extLst>
            </p:cNvPr>
            <p:cNvSpPr txBox="1"/>
            <p:nvPr/>
          </p:nvSpPr>
          <p:spPr>
            <a:xfrm>
              <a:off x="4366639" y="6339573"/>
              <a:ext cx="3130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실제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NDVI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생성된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NDVI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지수의 차이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941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C44798-5228-4806-C30B-F16562D0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E69F0-3AC8-D23D-6467-0374BAD4180E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F1D0F8-F764-05C6-FA3A-0FAC199AC0E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906093-DF0E-501E-A2D1-0382D584FB7C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0B1ED-59DD-A5F0-7AC0-AE82C6A5AA8B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BFD07-0851-6C74-980D-FBBCB586AF43}"/>
              </a:ext>
            </a:extLst>
          </p:cNvPr>
          <p:cNvSpPr txBox="1"/>
          <p:nvPr/>
        </p:nvSpPr>
        <p:spPr>
          <a:xfrm>
            <a:off x="191654" y="364538"/>
            <a:ext cx="3618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설계 및 구조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D3436D-9CBE-944F-BD9E-2FEA2D59FF49}"/>
              </a:ext>
            </a:extLst>
          </p:cNvPr>
          <p:cNvGrpSpPr/>
          <p:nvPr/>
        </p:nvGrpSpPr>
        <p:grpSpPr>
          <a:xfrm>
            <a:off x="4755075" y="6339573"/>
            <a:ext cx="2681850" cy="307777"/>
            <a:chOff x="4161749" y="6339573"/>
            <a:chExt cx="2681850" cy="307777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29D1B678-02F3-5102-EAAB-1853C550D67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32CED4-A389-276D-B924-0E9F07D3EE17}"/>
                </a:ext>
              </a:extLst>
            </p:cNvPr>
            <p:cNvSpPr txBox="1"/>
            <p:nvPr/>
          </p:nvSpPr>
          <p:spPr>
            <a:xfrm>
              <a:off x="4366639" y="6339573"/>
              <a:ext cx="2476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Entity Relationship Diagram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3D157D8E-11D8-11BA-9833-6CF36687D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50" y="1284093"/>
            <a:ext cx="9859501" cy="49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06A4E5E-B966-03EC-5FEC-E41B23533410}"/>
              </a:ext>
            </a:extLst>
          </p:cNvPr>
          <p:cNvGrpSpPr/>
          <p:nvPr/>
        </p:nvGrpSpPr>
        <p:grpSpPr>
          <a:xfrm>
            <a:off x="1153182" y="1771615"/>
            <a:ext cx="9885637" cy="4193091"/>
            <a:chOff x="1264008" y="1454374"/>
            <a:chExt cx="9885637" cy="419309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5C058F1-21B2-65CD-E1B8-4F484D736D45}"/>
                </a:ext>
              </a:extLst>
            </p:cNvPr>
            <p:cNvGrpSpPr/>
            <p:nvPr/>
          </p:nvGrpSpPr>
          <p:grpSpPr>
            <a:xfrm>
              <a:off x="1264008" y="1454374"/>
              <a:ext cx="6920784" cy="4193091"/>
              <a:chOff x="1630552" y="1377890"/>
              <a:chExt cx="6920784" cy="419309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A9222FA0-9B9C-3E30-A360-D797F8DC6B38}"/>
                  </a:ext>
                </a:extLst>
              </p:cNvPr>
              <p:cNvGrpSpPr/>
              <p:nvPr/>
            </p:nvGrpSpPr>
            <p:grpSpPr>
              <a:xfrm>
                <a:off x="5403427" y="1377890"/>
                <a:ext cx="3147909" cy="4193090"/>
                <a:chOff x="5080043" y="1025012"/>
                <a:chExt cx="3147909" cy="4193090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10B19B8-E567-4CE0-3943-D11C53A9B9CF}"/>
                    </a:ext>
                  </a:extLst>
                </p:cNvPr>
                <p:cNvSpPr/>
                <p:nvPr/>
              </p:nvSpPr>
              <p:spPr>
                <a:xfrm>
                  <a:off x="5080043" y="1306144"/>
                  <a:ext cx="3147909" cy="3667071"/>
                </a:xfrm>
                <a:prstGeom prst="roundRect">
                  <a:avLst>
                    <a:gd name="adj" fmla="val 9850"/>
                  </a:avLst>
                </a:prstGeom>
                <a:solidFill>
                  <a:srgbClr val="FFABA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9855A83-8F5B-A35B-B529-4F8F31E139BA}"/>
                    </a:ext>
                  </a:extLst>
                </p:cNvPr>
                <p:cNvGrpSpPr/>
                <p:nvPr/>
              </p:nvGrpSpPr>
              <p:grpSpPr>
                <a:xfrm>
                  <a:off x="5573997" y="1025012"/>
                  <a:ext cx="2160000" cy="543600"/>
                  <a:chOff x="5612399" y="1025012"/>
                  <a:chExt cx="2160000" cy="543600"/>
                </a:xfrm>
              </p:grpSpPr>
              <p:sp>
                <p:nvSpPr>
                  <p:cNvPr id="39" name="사각형: 둥근 모서리 38">
                    <a:extLst>
                      <a:ext uri="{FF2B5EF4-FFF2-40B4-BE49-F238E27FC236}">
                        <a16:creationId xmlns:a16="http://schemas.microsoft.com/office/drawing/2014/main" id="{9433D7FD-050F-47B4-E569-88BBB5CA59C1}"/>
                      </a:ext>
                    </a:extLst>
                  </p:cNvPr>
                  <p:cNvSpPr/>
                  <p:nvPr/>
                </p:nvSpPr>
                <p:spPr>
                  <a:xfrm>
                    <a:off x="5612399" y="1025012"/>
                    <a:ext cx="2160000" cy="543600"/>
                  </a:xfrm>
                  <a:prstGeom prst="round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438F5303-AEAB-57C4-60C3-E2BB2D02D5BF}"/>
                      </a:ext>
                    </a:extLst>
                  </p:cNvPr>
                  <p:cNvSpPr txBox="1"/>
                  <p:nvPr/>
                </p:nvSpPr>
                <p:spPr>
                  <a:xfrm>
                    <a:off x="5971689" y="1096757"/>
                    <a:ext cx="1441421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Dispatcher</a:t>
                    </a:r>
                    <a:endParaRPr lang="ko-KR" altLang="en-US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2F78DB2-4250-F305-949B-0C500EB57522}"/>
                    </a:ext>
                  </a:extLst>
                </p:cNvPr>
                <p:cNvGrpSpPr/>
                <p:nvPr/>
              </p:nvGrpSpPr>
              <p:grpSpPr>
                <a:xfrm>
                  <a:off x="5573997" y="4674502"/>
                  <a:ext cx="2160000" cy="543600"/>
                  <a:chOff x="5573997" y="4674502"/>
                  <a:chExt cx="2160000" cy="543600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D5B8E4B6-6E42-6E12-21EE-5DB608B1D4E9}"/>
                      </a:ext>
                    </a:extLst>
                  </p:cNvPr>
                  <p:cNvSpPr/>
                  <p:nvPr/>
                </p:nvSpPr>
                <p:spPr>
                  <a:xfrm>
                    <a:off x="5573997" y="4674502"/>
                    <a:ext cx="2160000" cy="543600"/>
                  </a:xfrm>
                  <a:prstGeom prst="round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9975332-C7C5-D4B2-0DAA-E9389D6D04E5}"/>
                      </a:ext>
                    </a:extLst>
                  </p:cNvPr>
                  <p:cNvSpPr txBox="1"/>
                  <p:nvPr/>
                </p:nvSpPr>
                <p:spPr>
                  <a:xfrm>
                    <a:off x="6259498" y="4746247"/>
                    <a:ext cx="78899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State</a:t>
                    </a:r>
                    <a:endParaRPr lang="ko-KR" altLang="en-US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6DD2A33-0693-3B1A-FAB4-A6040D35C446}"/>
                    </a:ext>
                  </a:extLst>
                </p:cNvPr>
                <p:cNvSpPr txBox="1"/>
                <p:nvPr/>
              </p:nvSpPr>
              <p:spPr>
                <a:xfrm rot="5400000">
                  <a:off x="7565620" y="1754174"/>
                  <a:ext cx="8050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Store</a:t>
                  </a:r>
                  <a:endParaRPr lang="ko-KR" altLang="en-US" sz="20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F2B69BC0-8E3A-359B-6409-08E156EBAD83}"/>
                    </a:ext>
                  </a:extLst>
                </p:cNvPr>
                <p:cNvGrpSpPr/>
                <p:nvPr/>
              </p:nvGrpSpPr>
              <p:grpSpPr>
                <a:xfrm>
                  <a:off x="5819530" y="1978124"/>
                  <a:ext cx="1668934" cy="2286867"/>
                  <a:chOff x="5819530" y="1825357"/>
                  <a:chExt cx="1668934" cy="2286867"/>
                </a:xfrm>
              </p:grpSpPr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50A482D3-8B96-1E6E-4A50-9B89BE7AD65A}"/>
                      </a:ext>
                    </a:extLst>
                  </p:cNvPr>
                  <p:cNvSpPr/>
                  <p:nvPr/>
                </p:nvSpPr>
                <p:spPr>
                  <a:xfrm>
                    <a:off x="5819530" y="1825357"/>
                    <a:ext cx="1668934" cy="2286867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9E2CF1F-6288-C965-68A2-2A6ABFCACFBC}"/>
                      </a:ext>
                    </a:extLst>
                  </p:cNvPr>
                  <p:cNvSpPr txBox="1"/>
                  <p:nvPr/>
                </p:nvSpPr>
                <p:spPr>
                  <a:xfrm>
                    <a:off x="6078359" y="2081331"/>
                    <a:ext cx="115127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Reducer</a:t>
                    </a:r>
                    <a:endParaRPr lang="ko-KR" altLang="en-US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0FB066D2-C515-C89C-18B8-4C78DA9897D7}"/>
                      </a:ext>
                    </a:extLst>
                  </p:cNvPr>
                  <p:cNvGrpSpPr/>
                  <p:nvPr/>
                </p:nvGrpSpPr>
                <p:grpSpPr>
                  <a:xfrm>
                    <a:off x="5979356" y="2611032"/>
                    <a:ext cx="457200" cy="457200"/>
                    <a:chOff x="5979356" y="2611032"/>
                    <a:chExt cx="457200" cy="457200"/>
                  </a:xfrm>
                </p:grpSpPr>
                <p:sp>
                  <p:nvSpPr>
                    <p:cNvPr id="35" name="사각형: 둥근 모서리 34">
                      <a:extLst>
                        <a:ext uri="{FF2B5EF4-FFF2-40B4-BE49-F238E27FC236}">
                          <a16:creationId xmlns:a16="http://schemas.microsoft.com/office/drawing/2014/main" id="{3A3757CF-9FC0-024F-C536-2DC94AC0FF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9356" y="2611032"/>
                      <a:ext cx="457200" cy="457200"/>
                    </a:xfrm>
                    <a:prstGeom prst="round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262ADC57-A654-7605-876B-22DCF9A6A5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5473" y="2639577"/>
                      <a:ext cx="34496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</p:grp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200642AC-D65F-7083-31EB-B1D3A8191CE2}"/>
                      </a:ext>
                    </a:extLst>
                  </p:cNvPr>
                  <p:cNvGrpSpPr/>
                  <p:nvPr/>
                </p:nvGrpSpPr>
                <p:grpSpPr>
                  <a:xfrm>
                    <a:off x="6333919" y="3466963"/>
                    <a:ext cx="457200" cy="457200"/>
                    <a:chOff x="5979356" y="2611032"/>
                    <a:chExt cx="457200" cy="457200"/>
                  </a:xfrm>
                </p:grpSpPr>
                <p:sp>
                  <p:nvSpPr>
                    <p:cNvPr id="33" name="사각형: 둥근 모서리 32">
                      <a:extLst>
                        <a:ext uri="{FF2B5EF4-FFF2-40B4-BE49-F238E27FC236}">
                          <a16:creationId xmlns:a16="http://schemas.microsoft.com/office/drawing/2014/main" id="{0B0F6A85-3479-6003-AD66-BA8F24FAD7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9356" y="2611032"/>
                      <a:ext cx="457200" cy="457200"/>
                    </a:xfrm>
                    <a:prstGeom prst="round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76381E14-CEAE-4375-D588-BE4A5150D4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5473" y="2639577"/>
                      <a:ext cx="34496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</p:grp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26E428E5-8F62-E2A5-1912-BCD7681C7E77}"/>
                      </a:ext>
                    </a:extLst>
                  </p:cNvPr>
                  <p:cNvGrpSpPr/>
                  <p:nvPr/>
                </p:nvGrpSpPr>
                <p:grpSpPr>
                  <a:xfrm>
                    <a:off x="6890785" y="2972965"/>
                    <a:ext cx="457200" cy="457200"/>
                    <a:chOff x="5979356" y="2611032"/>
                    <a:chExt cx="457200" cy="457200"/>
                  </a:xfrm>
                </p:grpSpPr>
                <p:sp>
                  <p:nvSpPr>
                    <p:cNvPr id="31" name="사각형: 둥근 모서리 30">
                      <a:extLst>
                        <a:ext uri="{FF2B5EF4-FFF2-40B4-BE49-F238E27FC236}">
                          <a16:creationId xmlns:a16="http://schemas.microsoft.com/office/drawing/2014/main" id="{71E37CE6-A312-C3BE-9C79-9FCF78BB7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79356" y="2611032"/>
                      <a:ext cx="457200" cy="457200"/>
                    </a:xfrm>
                    <a:prstGeom prst="round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C7E4615A-EA81-A90F-6ED2-3A352AD4B6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5473" y="2639577"/>
                      <a:ext cx="34496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93C72FD6-18E0-44B3-6BD3-0F9BF162A0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7129" y="1568612"/>
                  <a:ext cx="0" cy="4026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연결선: 꺾임 23">
                  <a:extLst>
                    <a:ext uri="{FF2B5EF4-FFF2-40B4-BE49-F238E27FC236}">
                      <a16:creationId xmlns:a16="http://schemas.microsoft.com/office/drawing/2014/main" id="{80E853A1-35B2-B2DF-3410-7B684799E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5574660" y="1971219"/>
                  <a:ext cx="856690" cy="2889929"/>
                </a:xfrm>
                <a:prstGeom prst="bentConnector4">
                  <a:avLst>
                    <a:gd name="adj1" fmla="val -26684"/>
                    <a:gd name="adj2" fmla="val 10791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8734BF9F-2BFA-E912-9FC4-3867330FBE8D}"/>
                    </a:ext>
                  </a:extLst>
                </p:cNvPr>
                <p:cNvCxnSpPr>
                  <a:stCxn id="26" idx="2"/>
                  <a:endCxn id="37" idx="0"/>
                </p:cNvCxnSpPr>
                <p:nvPr/>
              </p:nvCxnSpPr>
              <p:spPr>
                <a:xfrm>
                  <a:off x="6653997" y="4264991"/>
                  <a:ext cx="0" cy="40951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CEB1AD2-6752-7684-C7EE-9D8E8290E4B2}"/>
                  </a:ext>
                </a:extLst>
              </p:cNvPr>
              <p:cNvGrpSpPr/>
              <p:nvPr/>
            </p:nvGrpSpPr>
            <p:grpSpPr>
              <a:xfrm>
                <a:off x="1630552" y="1580120"/>
                <a:ext cx="2218267" cy="3788631"/>
                <a:chOff x="1630552" y="1449635"/>
                <a:chExt cx="2218267" cy="3788631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25DE21E0-12C1-477D-C6BF-955BA5A815F6}"/>
                    </a:ext>
                  </a:extLst>
                </p:cNvPr>
                <p:cNvGrpSpPr/>
                <p:nvPr/>
              </p:nvGrpSpPr>
              <p:grpSpPr>
                <a:xfrm>
                  <a:off x="1659685" y="1449635"/>
                  <a:ext cx="2160000" cy="543600"/>
                  <a:chOff x="1480666" y="834290"/>
                  <a:chExt cx="2160000" cy="543600"/>
                </a:xfrm>
              </p:grpSpPr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1DC38F5C-9680-1515-C9B5-7267AAFF0426}"/>
                      </a:ext>
                    </a:extLst>
                  </p:cNvPr>
                  <p:cNvSpPr/>
                  <p:nvPr/>
                </p:nvSpPr>
                <p:spPr>
                  <a:xfrm>
                    <a:off x="1480666" y="834290"/>
                    <a:ext cx="2160000" cy="543600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A9AA670-E8EC-283D-D3B6-37B4C263A8B6}"/>
                      </a:ext>
                    </a:extLst>
                  </p:cNvPr>
                  <p:cNvSpPr txBox="1"/>
                  <p:nvPr/>
                </p:nvSpPr>
                <p:spPr>
                  <a:xfrm>
                    <a:off x="2025904" y="906035"/>
                    <a:ext cx="106952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rPr>
                      <a:t>Actions</a:t>
                    </a:r>
                    <a:endParaRPr lang="ko-KR" altLang="en-US" sz="20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BAA03B3-3F89-F7D0-A0F5-BB7026A1685A}"/>
                    </a:ext>
                  </a:extLst>
                </p:cNvPr>
                <p:cNvGrpSpPr/>
                <p:nvPr/>
              </p:nvGrpSpPr>
              <p:grpSpPr>
                <a:xfrm>
                  <a:off x="1630552" y="2845482"/>
                  <a:ext cx="2218267" cy="2392784"/>
                  <a:chOff x="1422399" y="2687216"/>
                  <a:chExt cx="2218267" cy="2392784"/>
                </a:xfrm>
              </p:grpSpPr>
              <p:sp>
                <p:nvSpPr>
                  <p:cNvPr id="12" name="사각형: 둥근 모서리 11">
                    <a:extLst>
                      <a:ext uri="{FF2B5EF4-FFF2-40B4-BE49-F238E27FC236}">
                        <a16:creationId xmlns:a16="http://schemas.microsoft.com/office/drawing/2014/main" id="{CDA291FE-4D1E-F4D4-FFEE-ADA2C2C95CCC}"/>
                      </a:ext>
                    </a:extLst>
                  </p:cNvPr>
                  <p:cNvSpPr/>
                  <p:nvPr/>
                </p:nvSpPr>
                <p:spPr>
                  <a:xfrm>
                    <a:off x="1422399" y="2687216"/>
                    <a:ext cx="2218267" cy="2392784"/>
                  </a:xfrm>
                  <a:prstGeom prst="roundRect">
                    <a:avLst>
                      <a:gd name="adj" fmla="val 9516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B5DB3DEB-B7AF-1818-9B51-B15CCEB090E5}"/>
                      </a:ext>
                    </a:extLst>
                  </p:cNvPr>
                  <p:cNvGrpSpPr/>
                  <p:nvPr/>
                </p:nvGrpSpPr>
                <p:grpSpPr>
                  <a:xfrm>
                    <a:off x="1676971" y="3190122"/>
                    <a:ext cx="1709122" cy="1386973"/>
                    <a:chOff x="1676970" y="3028890"/>
                    <a:chExt cx="1709122" cy="1386973"/>
                  </a:xfrm>
                </p:grpSpPr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1F803897-C72A-A772-C1C8-3FA0357C18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3444" y="3028890"/>
                      <a:ext cx="77617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View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87AC861-7410-93EA-E6D4-F4BA1A03F2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6970" y="3707977"/>
                      <a:ext cx="1709122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React</a:t>
                      </a:r>
                    </a:p>
                    <a:p>
                      <a:pPr algn="ctr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Components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09ABE7E3-40BE-D856-C81A-2CC2BD0042B1}"/>
                    </a:ext>
                  </a:extLst>
                </p:cNvPr>
                <p:cNvCxnSpPr>
                  <a:stCxn id="12" idx="0"/>
                  <a:endCxn id="16" idx="2"/>
                </p:cNvCxnSpPr>
                <p:nvPr/>
              </p:nvCxnSpPr>
              <p:spPr>
                <a:xfrm flipH="1" flipV="1">
                  <a:off x="2739685" y="1993235"/>
                  <a:ext cx="1" cy="8522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86B5F725-6B68-E0EA-19BA-AE6042BEB44E}"/>
                  </a:ext>
                </a:extLst>
              </p:cNvPr>
              <p:cNvCxnSpPr>
                <a:cxnSpLocks/>
                <a:stCxn id="37" idx="2"/>
                <a:endCxn id="12" idx="2"/>
              </p:cNvCxnSpPr>
              <p:nvPr/>
            </p:nvCxnSpPr>
            <p:spPr>
              <a:xfrm rot="5400000" flipH="1">
                <a:off x="4757419" y="3351019"/>
                <a:ext cx="202229" cy="4237695"/>
              </a:xfrm>
              <a:prstGeom prst="bentConnector3">
                <a:avLst>
                  <a:gd name="adj1" fmla="val -113040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연결선: 꺾임 7">
                <a:extLst>
                  <a:ext uri="{FF2B5EF4-FFF2-40B4-BE49-F238E27FC236}">
                    <a16:creationId xmlns:a16="http://schemas.microsoft.com/office/drawing/2014/main" id="{B29D6495-FE6C-E0EA-F17C-DE148CEEDF0E}"/>
                  </a:ext>
                </a:extLst>
              </p:cNvPr>
              <p:cNvCxnSpPr>
                <a:stCxn id="16" idx="0"/>
                <a:endCxn id="39" idx="0"/>
              </p:cNvCxnSpPr>
              <p:nvPr/>
            </p:nvCxnSpPr>
            <p:spPr>
              <a:xfrm rot="5400000" flipH="1" flipV="1">
                <a:off x="4757418" y="-639843"/>
                <a:ext cx="202230" cy="4237696"/>
              </a:xfrm>
              <a:prstGeom prst="bentConnector3">
                <a:avLst>
                  <a:gd name="adj1" fmla="val 283376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4CFD60-528C-2F14-403B-572452164AD6}"/>
                </a:ext>
              </a:extLst>
            </p:cNvPr>
            <p:cNvSpPr txBox="1"/>
            <p:nvPr/>
          </p:nvSpPr>
          <p:spPr>
            <a:xfrm>
              <a:off x="8639021" y="3130291"/>
              <a:ext cx="2510624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components: View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modules: Actions + Reducer</a:t>
              </a:r>
            </a:p>
            <a:p>
              <a:pPr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containers: Dispatcher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35B60CA4-ADB5-AA79-0BC4-586C141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77626D-A17A-1E69-237B-840438399B55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48AA6F-6473-82A0-CE14-DBB36B71560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B12B98-CBFB-CF0A-4695-BC2947C4FB38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611858-814C-462A-92A0-AB397C876BF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47C73-5334-E164-BA12-380810FB89B4}"/>
              </a:ext>
            </a:extLst>
          </p:cNvPr>
          <p:cNvSpPr txBox="1"/>
          <p:nvPr/>
        </p:nvSpPr>
        <p:spPr>
          <a:xfrm>
            <a:off x="191654" y="364538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Redux: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글로벌 상태 관리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2AB5DD4-790E-AEC2-B156-7E2DA3469FA9}"/>
              </a:ext>
            </a:extLst>
          </p:cNvPr>
          <p:cNvGrpSpPr/>
          <p:nvPr/>
        </p:nvGrpSpPr>
        <p:grpSpPr>
          <a:xfrm>
            <a:off x="5273646" y="6339573"/>
            <a:ext cx="1644708" cy="307777"/>
            <a:chOff x="4161749" y="6339573"/>
            <a:chExt cx="1644708" cy="307777"/>
          </a:xfrm>
        </p:grpSpPr>
        <p:sp>
          <p:nvSpPr>
            <p:cNvPr id="48" name="다이아몬드 47">
              <a:extLst>
                <a:ext uri="{FF2B5EF4-FFF2-40B4-BE49-F238E27FC236}">
                  <a16:creationId xmlns:a16="http://schemas.microsoft.com/office/drawing/2014/main" id="{E0CDBAE0-5610-ACEE-2E9C-ED872C06B586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3AE9A4-DD1E-0A87-6411-366273637B2C}"/>
                </a:ext>
              </a:extLst>
            </p:cNvPr>
            <p:cNvSpPr txBox="1"/>
            <p:nvPr/>
          </p:nvSpPr>
          <p:spPr>
            <a:xfrm>
              <a:off x="4366639" y="6339573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Redux diagram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910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35B60CA4-ADB5-AA79-0BC4-586C141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77626D-A17A-1E69-237B-840438399B55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48AA6F-6473-82A0-CE14-DBB36B71560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B12B98-CBFB-CF0A-4695-BC2947C4FB38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611858-814C-462A-92A0-AB397C876BF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47C73-5334-E164-BA12-380810FB89B4}"/>
              </a:ext>
            </a:extLst>
          </p:cNvPr>
          <p:cNvSpPr txBox="1"/>
          <p:nvPr/>
        </p:nvSpPr>
        <p:spPr>
          <a:xfrm>
            <a:off x="191654" y="364538"/>
            <a:ext cx="3467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Redux: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전체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diagram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35299C9-E97B-FF53-CEE4-B3622D457BA2}"/>
              </a:ext>
            </a:extLst>
          </p:cNvPr>
          <p:cNvGrpSpPr/>
          <p:nvPr/>
        </p:nvGrpSpPr>
        <p:grpSpPr>
          <a:xfrm>
            <a:off x="2433816" y="1168764"/>
            <a:ext cx="7324368" cy="5605053"/>
            <a:chOff x="2160564" y="-35664"/>
            <a:chExt cx="8344440" cy="692323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CC49B2A-EDDA-5B0C-3B01-C24F0D500486}"/>
                </a:ext>
              </a:extLst>
            </p:cNvPr>
            <p:cNvSpPr/>
            <p:nvPr/>
          </p:nvSpPr>
          <p:spPr>
            <a:xfrm>
              <a:off x="2164758" y="-35664"/>
              <a:ext cx="914400" cy="289570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C8F8F5B-6637-DB43-80CD-7D1C89183C34}"/>
                </a:ext>
              </a:extLst>
            </p:cNvPr>
            <p:cNvSpPr/>
            <p:nvPr/>
          </p:nvSpPr>
          <p:spPr>
            <a:xfrm>
              <a:off x="6541178" y="-35663"/>
              <a:ext cx="532722" cy="2169264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0D8F60E-216B-730D-7084-6D2244D91739}"/>
                </a:ext>
              </a:extLst>
            </p:cNvPr>
            <p:cNvSpPr/>
            <p:nvPr/>
          </p:nvSpPr>
          <p:spPr>
            <a:xfrm>
              <a:off x="4833028" y="-35664"/>
              <a:ext cx="1186772" cy="5621124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6DF0F6B-1E1E-7B6C-BDC2-9E01FCB6E682}"/>
                </a:ext>
              </a:extLst>
            </p:cNvPr>
            <p:cNvSpPr/>
            <p:nvPr/>
          </p:nvSpPr>
          <p:spPr>
            <a:xfrm>
              <a:off x="8467768" y="-35664"/>
              <a:ext cx="1240112" cy="1140564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EA0C975-8FBF-6371-B9C4-9CA2DE98855B}"/>
                </a:ext>
              </a:extLst>
            </p:cNvPr>
            <p:cNvSpPr/>
            <p:nvPr/>
          </p:nvSpPr>
          <p:spPr>
            <a:xfrm>
              <a:off x="3498936" y="-35664"/>
              <a:ext cx="878754" cy="5464914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4066925-1491-AEA8-BDCF-8212EA4F26BA}"/>
                </a:ext>
              </a:extLst>
            </p:cNvPr>
            <p:cNvSpPr/>
            <p:nvPr/>
          </p:nvSpPr>
          <p:spPr>
            <a:xfrm>
              <a:off x="7388443" y="-35663"/>
              <a:ext cx="747812" cy="2622653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8392C81-674E-C843-DFDB-B02A195AC9B5}"/>
                </a:ext>
              </a:extLst>
            </p:cNvPr>
            <p:cNvSpPr/>
            <p:nvPr/>
          </p:nvSpPr>
          <p:spPr>
            <a:xfrm>
              <a:off x="2160564" y="6186320"/>
              <a:ext cx="8221241" cy="701247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4B2E957-9FFC-12AD-A218-EAB0D9C2FE21}"/>
                </a:ext>
              </a:extLst>
            </p:cNvPr>
            <p:cNvGrpSpPr/>
            <p:nvPr/>
          </p:nvGrpSpPr>
          <p:grpSpPr>
            <a:xfrm>
              <a:off x="9260879" y="1755106"/>
              <a:ext cx="1244125" cy="1260336"/>
              <a:chOff x="10172523" y="1104663"/>
              <a:chExt cx="1244125" cy="1260336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FA5E1BFB-EBBA-06CB-5B92-699401CC8161}"/>
                  </a:ext>
                </a:extLst>
              </p:cNvPr>
              <p:cNvGrpSpPr/>
              <p:nvPr/>
            </p:nvGrpSpPr>
            <p:grpSpPr>
              <a:xfrm>
                <a:off x="10172523" y="1104663"/>
                <a:ext cx="699104" cy="307777"/>
                <a:chOff x="10381805" y="2443637"/>
                <a:chExt cx="699104" cy="307777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676D25E-D7D7-EB39-277E-A96DD7E8162A}"/>
                    </a:ext>
                  </a:extLst>
                </p:cNvPr>
                <p:cNvSpPr txBox="1"/>
                <p:nvPr/>
              </p:nvSpPr>
              <p:spPr>
                <a:xfrm>
                  <a:off x="10482668" y="2443637"/>
                  <a:ext cx="598241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en-US" altLang="ko-KR" sz="14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page</a:t>
                  </a:r>
                  <a:endParaRPr lang="ko-KR" altLang="en-US" sz="1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FD6E1D21-FAA5-AAC2-61D6-D2B8CB0849E9}"/>
                    </a:ext>
                  </a:extLst>
                </p:cNvPr>
                <p:cNvSpPr/>
                <p:nvPr/>
              </p:nvSpPr>
              <p:spPr>
                <a:xfrm>
                  <a:off x="10381805" y="2550626"/>
                  <a:ext cx="93799" cy="9379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EA58D43-63D3-810B-97B6-9794FAE850E0}"/>
                  </a:ext>
                </a:extLst>
              </p:cNvPr>
              <p:cNvGrpSpPr/>
              <p:nvPr/>
            </p:nvGrpSpPr>
            <p:grpSpPr>
              <a:xfrm>
                <a:off x="10172523" y="1422183"/>
                <a:ext cx="1244125" cy="307777"/>
                <a:chOff x="10381805" y="2443637"/>
                <a:chExt cx="1244125" cy="307777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F812B16-AF84-1D1F-E23D-475F770D7611}"/>
                    </a:ext>
                  </a:extLst>
                </p:cNvPr>
                <p:cNvSpPr txBox="1"/>
                <p:nvPr/>
              </p:nvSpPr>
              <p:spPr>
                <a:xfrm>
                  <a:off x="10482668" y="2443637"/>
                  <a:ext cx="1143262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en-US" altLang="ko-KR" sz="14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component</a:t>
                  </a:r>
                  <a:endParaRPr lang="ko-KR" altLang="en-US" sz="1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F0F5A2E6-9DD1-FACD-FC75-FCEFE7B49E23}"/>
                    </a:ext>
                  </a:extLst>
                </p:cNvPr>
                <p:cNvSpPr/>
                <p:nvPr/>
              </p:nvSpPr>
              <p:spPr>
                <a:xfrm>
                  <a:off x="10381805" y="2550626"/>
                  <a:ext cx="93799" cy="9379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0D69284D-CF30-9ABF-B04E-8C8556BEBEF8}"/>
                  </a:ext>
                </a:extLst>
              </p:cNvPr>
              <p:cNvGrpSpPr/>
              <p:nvPr/>
            </p:nvGrpSpPr>
            <p:grpSpPr>
              <a:xfrm>
                <a:off x="10172523" y="1739703"/>
                <a:ext cx="1069398" cy="307777"/>
                <a:chOff x="10381805" y="2443637"/>
                <a:chExt cx="1069398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6079DE9-D304-D2E8-D210-A520DFAF410F}"/>
                    </a:ext>
                  </a:extLst>
                </p:cNvPr>
                <p:cNvSpPr txBox="1"/>
                <p:nvPr/>
              </p:nvSpPr>
              <p:spPr>
                <a:xfrm>
                  <a:off x="10482668" y="2443637"/>
                  <a:ext cx="968535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en-US" altLang="ko-KR" sz="14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container</a:t>
                  </a:r>
                  <a:endParaRPr lang="ko-KR" altLang="en-US" sz="1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67C30C2B-183E-089C-A259-7E25F168E6E4}"/>
                    </a:ext>
                  </a:extLst>
                </p:cNvPr>
                <p:cNvSpPr/>
                <p:nvPr/>
              </p:nvSpPr>
              <p:spPr>
                <a:xfrm>
                  <a:off x="10381805" y="2550626"/>
                  <a:ext cx="93799" cy="93799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E32481D4-3635-8FF1-75CE-81DACF26B4EC}"/>
                  </a:ext>
                </a:extLst>
              </p:cNvPr>
              <p:cNvGrpSpPr/>
              <p:nvPr/>
            </p:nvGrpSpPr>
            <p:grpSpPr>
              <a:xfrm>
                <a:off x="10172523" y="2057222"/>
                <a:ext cx="917112" cy="307777"/>
                <a:chOff x="10381805" y="2443637"/>
                <a:chExt cx="917112" cy="307777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F18A3C8-5435-0C55-097C-0E981D312F47}"/>
                    </a:ext>
                  </a:extLst>
                </p:cNvPr>
                <p:cNvSpPr txBox="1"/>
                <p:nvPr/>
              </p:nvSpPr>
              <p:spPr>
                <a:xfrm>
                  <a:off x="10482668" y="2443637"/>
                  <a:ext cx="816249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en-US" altLang="ko-KR" sz="14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module</a:t>
                  </a:r>
                  <a:endParaRPr lang="ko-KR" altLang="en-US" sz="14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EA95A293-D895-F06B-2335-E6675B2EE8B1}"/>
                    </a:ext>
                  </a:extLst>
                </p:cNvPr>
                <p:cNvSpPr/>
                <p:nvPr/>
              </p:nvSpPr>
              <p:spPr>
                <a:xfrm>
                  <a:off x="10381805" y="2550626"/>
                  <a:ext cx="93799" cy="9379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59" name="그림 58" descr="스크린샷, 도표, 디자인이(가) 표시된 사진&#10;&#10;자동 생성된 설명">
              <a:extLst>
                <a:ext uri="{FF2B5EF4-FFF2-40B4-BE49-F238E27FC236}">
                  <a16:creationId xmlns:a16="http://schemas.microsoft.com/office/drawing/2014/main" id="{6BE71BC8-6CE6-B18C-F485-DECEF688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316" y="0"/>
              <a:ext cx="8131932" cy="6858000"/>
            </a:xfrm>
            <a:prstGeom prst="rect">
              <a:avLst/>
            </a:prstGeom>
          </p:spPr>
        </p:pic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CBA505D-18AE-ADBD-3E16-58DA2183D945}"/>
              </a:ext>
            </a:extLst>
          </p:cNvPr>
          <p:cNvCxnSpPr>
            <a:stCxn id="59" idx="0"/>
            <a:endCxn id="57" idx="2"/>
          </p:cNvCxnSpPr>
          <p:nvPr/>
        </p:nvCxnSpPr>
        <p:spPr>
          <a:xfrm>
            <a:off x="6043772" y="1197638"/>
            <a:ext cx="0" cy="555224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28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9540F6-3B45-1C87-BA13-12F104597195}"/>
              </a:ext>
            </a:extLst>
          </p:cNvPr>
          <p:cNvGrpSpPr/>
          <p:nvPr/>
        </p:nvGrpSpPr>
        <p:grpSpPr>
          <a:xfrm>
            <a:off x="4691077" y="3023119"/>
            <a:ext cx="2809847" cy="811763"/>
            <a:chOff x="1299283" y="2051156"/>
            <a:chExt cx="2809847" cy="81176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5175FE3-DBAC-0B85-13D4-680AB5147D85}"/>
                </a:ext>
              </a:extLst>
            </p:cNvPr>
            <p:cNvSpPr/>
            <p:nvPr/>
          </p:nvSpPr>
          <p:spPr>
            <a:xfrm>
              <a:off x="1299283" y="2051156"/>
              <a:ext cx="811763" cy="8117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73FF37-F4BE-510C-889D-C80FA5E84543}"/>
                </a:ext>
              </a:extLst>
            </p:cNvPr>
            <p:cNvSpPr txBox="1"/>
            <p:nvPr/>
          </p:nvSpPr>
          <p:spPr>
            <a:xfrm>
              <a:off x="2409626" y="2256982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구성도</a:t>
              </a: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41BA3CC-EEBC-A2F6-FC41-2EEE2B97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732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35B60CA4-ADB5-AA79-0BC4-586C141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77626D-A17A-1E69-237B-840438399B55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48AA6F-6473-82A0-CE14-DBB36B71560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B12B98-CBFB-CF0A-4695-BC2947C4FB38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611858-814C-462A-92A0-AB397C876BF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47C73-5334-E164-BA12-380810FB89B4}"/>
              </a:ext>
            </a:extLst>
          </p:cNvPr>
          <p:cNvSpPr txBox="1"/>
          <p:nvPr/>
        </p:nvSpPr>
        <p:spPr>
          <a:xfrm>
            <a:off x="191654" y="364538"/>
            <a:ext cx="5977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Redux: </a:t>
            </a:r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관련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container &amp; module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359B715-7939-3A21-6CCE-E840411781FF}"/>
              </a:ext>
            </a:extLst>
          </p:cNvPr>
          <p:cNvGrpSpPr/>
          <p:nvPr/>
        </p:nvGrpSpPr>
        <p:grpSpPr>
          <a:xfrm>
            <a:off x="280487" y="1125727"/>
            <a:ext cx="9812386" cy="5665124"/>
            <a:chOff x="280487" y="1125727"/>
            <a:chExt cx="9812386" cy="5665124"/>
          </a:xfrm>
        </p:grpSpPr>
        <p:pic>
          <p:nvPicPr>
            <p:cNvPr id="5" name="그림 4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943F9736-5989-EDDC-7990-30552E7BE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9078"/>
            <a:stretch/>
          </p:blipFill>
          <p:spPr>
            <a:xfrm>
              <a:off x="280487" y="1125727"/>
              <a:ext cx="4864234" cy="5665124"/>
            </a:xfrm>
            <a:prstGeom prst="rect">
              <a:avLst/>
            </a:prstGeom>
          </p:spPr>
        </p:pic>
        <p:pic>
          <p:nvPicPr>
            <p:cNvPr id="7" name="그림 6" descr="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D752AFAE-B554-C1DA-DEE2-5A2BEAEB3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86" b="-1506"/>
            <a:stretch/>
          </p:blipFill>
          <p:spPr>
            <a:xfrm>
              <a:off x="5228639" y="1125727"/>
              <a:ext cx="4864234" cy="5665124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F22AC75-41C8-A014-E93D-AD9A109341E2}"/>
              </a:ext>
            </a:extLst>
          </p:cNvPr>
          <p:cNvGrpSpPr/>
          <p:nvPr/>
        </p:nvGrpSpPr>
        <p:grpSpPr>
          <a:xfrm>
            <a:off x="10217277" y="1125727"/>
            <a:ext cx="1783069" cy="1379821"/>
            <a:chOff x="-8303664" y="245436"/>
            <a:chExt cx="7740956" cy="6111056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5FE3493-7479-D07A-66C6-D09B3166B0E4}"/>
                </a:ext>
              </a:extLst>
            </p:cNvPr>
            <p:cNvGrpSpPr/>
            <p:nvPr/>
          </p:nvGrpSpPr>
          <p:grpSpPr>
            <a:xfrm>
              <a:off x="-8041301" y="498438"/>
              <a:ext cx="7216230" cy="5605053"/>
              <a:chOff x="12000346" y="1431361"/>
              <a:chExt cx="7216230" cy="560505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A2CCE09-0910-352B-731A-C9FBD997C2D7}"/>
                  </a:ext>
                </a:extLst>
              </p:cNvPr>
              <p:cNvSpPr/>
              <p:nvPr/>
            </p:nvSpPr>
            <p:spPr>
              <a:xfrm>
                <a:off x="12004027" y="1431361"/>
                <a:ext cx="802619" cy="2344363"/>
              </a:xfrm>
              <a:prstGeom prst="rect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A56BAFF-68C7-063D-13F6-1C75451DDCDD}"/>
                  </a:ext>
                </a:extLst>
              </p:cNvPr>
              <p:cNvSpPr/>
              <p:nvPr/>
            </p:nvSpPr>
            <p:spPr>
              <a:xfrm>
                <a:off x="15845449" y="1431362"/>
                <a:ext cx="467599" cy="1756238"/>
              </a:xfrm>
              <a:prstGeom prst="rect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7C5A3256-D063-BBF4-ECCD-CD8B935CCBC1}"/>
                  </a:ext>
                </a:extLst>
              </p:cNvPr>
              <p:cNvSpPr/>
              <p:nvPr/>
            </p:nvSpPr>
            <p:spPr>
              <a:xfrm>
                <a:off x="14346113" y="1431361"/>
                <a:ext cx="1041694" cy="4550866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6B43449-23EA-D7B9-D194-BE7FFB96084F}"/>
                  </a:ext>
                </a:extLst>
              </p:cNvPr>
              <p:cNvSpPr/>
              <p:nvPr/>
            </p:nvSpPr>
            <p:spPr>
              <a:xfrm>
                <a:off x="17536521" y="1431361"/>
                <a:ext cx="1088514" cy="923401"/>
              </a:xfrm>
              <a:prstGeom prst="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5E662FFF-4D79-8BE6-C65D-CBAFBDEFDA17}"/>
                  </a:ext>
                </a:extLst>
              </p:cNvPr>
              <p:cNvSpPr/>
              <p:nvPr/>
            </p:nvSpPr>
            <p:spPr>
              <a:xfrm>
                <a:off x="13175108" y="1431361"/>
                <a:ext cx="771330" cy="4424398"/>
              </a:xfrm>
              <a:prstGeom prst="rect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33CA3D8-465B-C09F-67ED-3DA589AC0A04}"/>
                  </a:ext>
                </a:extLst>
              </p:cNvPr>
              <p:cNvSpPr/>
              <p:nvPr/>
            </p:nvSpPr>
            <p:spPr>
              <a:xfrm>
                <a:off x="16589139" y="1431362"/>
                <a:ext cx="656395" cy="2123302"/>
              </a:xfrm>
              <a:prstGeom prst="rect">
                <a:avLst/>
              </a:pr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BD3FA6F5-0128-D7F1-02B8-E0ED3F41DD22}"/>
                  </a:ext>
                </a:extLst>
              </p:cNvPr>
              <p:cNvSpPr/>
              <p:nvPr/>
            </p:nvSpPr>
            <p:spPr>
              <a:xfrm>
                <a:off x="12000346" y="6468684"/>
                <a:ext cx="7216230" cy="567730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8" name="그림 97" descr="스크린샷, 도표, 디자인이(가) 표시된 사진&#10;&#10;자동 생성된 설명">
                <a:extLst>
                  <a:ext uri="{FF2B5EF4-FFF2-40B4-BE49-F238E27FC236}">
                    <a16:creationId xmlns:a16="http://schemas.microsoft.com/office/drawing/2014/main" id="{E1AD633A-C0F0-4A3B-6752-FC445185E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1383" y="1460235"/>
                <a:ext cx="7137838" cy="5552242"/>
              </a:xfrm>
              <a:prstGeom prst="rect">
                <a:avLst/>
              </a:prstGeom>
            </p:spPr>
          </p:pic>
        </p:grp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DCC375E-3B7C-526B-31E4-DEB1BBDD75D3}"/>
                </a:ext>
              </a:extLst>
            </p:cNvPr>
            <p:cNvSpPr/>
            <p:nvPr/>
          </p:nvSpPr>
          <p:spPr>
            <a:xfrm>
              <a:off x="-8303664" y="245436"/>
              <a:ext cx="7740956" cy="6111056"/>
            </a:xfrm>
            <a:custGeom>
              <a:avLst/>
              <a:gdLst>
                <a:gd name="connsiteX0" fmla="*/ 1281667 w 7740956"/>
                <a:gd name="connsiteY0" fmla="*/ 119102 h 6111056"/>
                <a:gd name="connsiteX1" fmla="*/ 1281667 w 7740956"/>
                <a:gd name="connsiteY1" fmla="*/ 4885364 h 6111056"/>
                <a:gd name="connsiteX2" fmla="*/ 3831374 w 7740956"/>
                <a:gd name="connsiteY2" fmla="*/ 4885364 h 6111056"/>
                <a:gd name="connsiteX3" fmla="*/ 3831374 w 7740956"/>
                <a:gd name="connsiteY3" fmla="*/ 119102 h 6111056"/>
                <a:gd name="connsiteX4" fmla="*/ 0 w 7740956"/>
                <a:gd name="connsiteY4" fmla="*/ 0 h 6111056"/>
                <a:gd name="connsiteX5" fmla="*/ 7740956 w 7740956"/>
                <a:gd name="connsiteY5" fmla="*/ 0 h 6111056"/>
                <a:gd name="connsiteX6" fmla="*/ 7740956 w 7740956"/>
                <a:gd name="connsiteY6" fmla="*/ 6111056 h 6111056"/>
                <a:gd name="connsiteX7" fmla="*/ 0 w 7740956"/>
                <a:gd name="connsiteY7" fmla="*/ 6111056 h 611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0956" h="6111056">
                  <a:moveTo>
                    <a:pt x="1281667" y="119102"/>
                  </a:moveTo>
                  <a:lnTo>
                    <a:pt x="1281667" y="4885364"/>
                  </a:lnTo>
                  <a:lnTo>
                    <a:pt x="3831374" y="4885364"/>
                  </a:lnTo>
                  <a:lnTo>
                    <a:pt x="3831374" y="119102"/>
                  </a:lnTo>
                  <a:close/>
                  <a:moveTo>
                    <a:pt x="0" y="0"/>
                  </a:moveTo>
                  <a:lnTo>
                    <a:pt x="7740956" y="0"/>
                  </a:lnTo>
                  <a:lnTo>
                    <a:pt x="7740956" y="6111056"/>
                  </a:lnTo>
                  <a:lnTo>
                    <a:pt x="0" y="6111056"/>
                  </a:lnTo>
                  <a:close/>
                </a:path>
              </a:pathLst>
            </a:cu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7155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35B60CA4-ADB5-AA79-0BC4-586C141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77626D-A17A-1E69-237B-840438399B55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48AA6F-6473-82A0-CE14-DBB36B71560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B12B98-CBFB-CF0A-4695-BC2947C4FB38}"/>
              </a:ext>
            </a:extLst>
          </p:cNvPr>
          <p:cNvSpPr/>
          <p:nvPr/>
        </p:nvSpPr>
        <p:spPr>
          <a:xfrm>
            <a:off x="9484932" y="6926"/>
            <a:ext cx="246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611858-814C-462A-92A0-AB397C876BF9}"/>
              </a:ext>
            </a:extLst>
          </p:cNvPr>
          <p:cNvSpPr txBox="1"/>
          <p:nvPr/>
        </p:nvSpPr>
        <p:spPr>
          <a:xfrm>
            <a:off x="9521130" y="13306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및 설계 방법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47C73-5334-E164-BA12-380810FB89B4}"/>
              </a:ext>
            </a:extLst>
          </p:cNvPr>
          <p:cNvSpPr txBox="1"/>
          <p:nvPr/>
        </p:nvSpPr>
        <p:spPr>
          <a:xfrm>
            <a:off x="191654" y="364538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Redux: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프로젝트에 활용한 결과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5EAE24-097C-9211-34C8-0B03831B9796}"/>
              </a:ext>
            </a:extLst>
          </p:cNvPr>
          <p:cNvGrpSpPr/>
          <p:nvPr/>
        </p:nvGrpSpPr>
        <p:grpSpPr>
          <a:xfrm>
            <a:off x="4286998" y="6339573"/>
            <a:ext cx="3618004" cy="307777"/>
            <a:chOff x="4161749" y="6339573"/>
            <a:chExt cx="3618004" cy="307777"/>
          </a:xfrm>
        </p:grpSpPr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id="{258F21DC-B740-7C62-C2C5-8CBF62902676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0F64DB-9116-19DC-A707-C998F409C609}"/>
                </a:ext>
              </a:extLst>
            </p:cNvPr>
            <p:cNvSpPr txBox="1"/>
            <p:nvPr/>
          </p:nvSpPr>
          <p:spPr>
            <a:xfrm>
              <a:off x="4366639" y="6339573"/>
              <a:ext cx="3413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Redux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활용한 글로벌 상태 관리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홈 화면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EED61C-10D8-C304-8095-1F9601E2486A}"/>
              </a:ext>
            </a:extLst>
          </p:cNvPr>
          <p:cNvGrpSpPr/>
          <p:nvPr/>
        </p:nvGrpSpPr>
        <p:grpSpPr>
          <a:xfrm>
            <a:off x="1481560" y="1250096"/>
            <a:ext cx="9228879" cy="4902842"/>
            <a:chOff x="1481560" y="1250096"/>
            <a:chExt cx="9228879" cy="4902842"/>
          </a:xfrm>
        </p:grpSpPr>
        <p:pic>
          <p:nvPicPr>
            <p:cNvPr id="3" name="그림 2" descr="텍스트, 스크린샷, 소프트웨어, 번호이(가) 표시된 사진&#10;&#10;자동 생성된 설명">
              <a:extLst>
                <a:ext uri="{FF2B5EF4-FFF2-40B4-BE49-F238E27FC236}">
                  <a16:creationId xmlns:a16="http://schemas.microsoft.com/office/drawing/2014/main" id="{5E7B20E9-8C1F-121C-FC44-6F3D1AA4F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560" y="1250096"/>
              <a:ext cx="9228879" cy="490284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FFCBB2-1869-F718-83DB-60FC2DE56679}"/>
                </a:ext>
              </a:extLst>
            </p:cNvPr>
            <p:cNvSpPr/>
            <p:nvPr/>
          </p:nvSpPr>
          <p:spPr>
            <a:xfrm>
              <a:off x="2893318" y="3690673"/>
              <a:ext cx="914400" cy="1753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D1DECC-D8C6-3A6A-4CC0-29A6828B50E1}"/>
                </a:ext>
              </a:extLst>
            </p:cNvPr>
            <p:cNvSpPr/>
            <p:nvPr/>
          </p:nvSpPr>
          <p:spPr>
            <a:xfrm>
              <a:off x="2893318" y="4283375"/>
              <a:ext cx="1626896" cy="1753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388E3EF-8E61-964B-140B-2EE447EC9793}"/>
                </a:ext>
              </a:extLst>
            </p:cNvPr>
            <p:cNvSpPr/>
            <p:nvPr/>
          </p:nvSpPr>
          <p:spPr>
            <a:xfrm>
              <a:off x="8696239" y="3268008"/>
              <a:ext cx="824891" cy="1218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3151976-24E8-82B8-DF8C-E878E7054289}"/>
                </a:ext>
              </a:extLst>
            </p:cNvPr>
            <p:cNvSpPr/>
            <p:nvPr/>
          </p:nvSpPr>
          <p:spPr>
            <a:xfrm>
              <a:off x="8696239" y="4219923"/>
              <a:ext cx="1463066" cy="1218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84AC10C-EC9F-52A9-193B-436758BA6DED}"/>
                </a:ext>
              </a:extLst>
            </p:cNvPr>
            <p:cNvSpPr/>
            <p:nvPr/>
          </p:nvSpPr>
          <p:spPr>
            <a:xfrm>
              <a:off x="2893318" y="4891317"/>
              <a:ext cx="1393680" cy="1753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D60F97-5AB8-5CFF-7229-F4314E299D1B}"/>
                </a:ext>
              </a:extLst>
            </p:cNvPr>
            <p:cNvSpPr/>
            <p:nvPr/>
          </p:nvSpPr>
          <p:spPr>
            <a:xfrm>
              <a:off x="8696239" y="5164218"/>
              <a:ext cx="1270721" cy="1218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0804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35B60CA4-ADB5-AA79-0BC4-586C141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877626D-A17A-1E69-237B-840438399B55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48AA6F-6473-82A0-CE14-DBB36B715600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B12B98-CBFB-CF0A-4695-BC2947C4FB38}"/>
              </a:ext>
            </a:extLst>
          </p:cNvPr>
          <p:cNvSpPr/>
          <p:nvPr/>
        </p:nvSpPr>
        <p:spPr>
          <a:xfrm>
            <a:off x="10248132" y="6926"/>
            <a:ext cx="1702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611858-814C-462A-92A0-AB397C876BF9}"/>
              </a:ext>
            </a:extLst>
          </p:cNvPr>
          <p:cNvSpPr txBox="1"/>
          <p:nvPr/>
        </p:nvSpPr>
        <p:spPr>
          <a:xfrm>
            <a:off x="10284330" y="133066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코드 자료</a:t>
            </a:r>
            <a:endParaRPr lang="ko-KR" altLang="en-US" sz="1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E47C73-5334-E164-BA12-380810FB89B4}"/>
              </a:ext>
            </a:extLst>
          </p:cNvPr>
          <p:cNvSpPr txBox="1"/>
          <p:nvPr/>
        </p:nvSpPr>
        <p:spPr>
          <a:xfrm>
            <a:off x="191654" y="364538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Github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</a:p>
        </p:txBody>
      </p:sp>
      <p:pic>
        <p:nvPicPr>
          <p:cNvPr id="9" name="그림 8" descr="스크린샷, 그래픽, 디자인, 패턴이(가) 표시된 사진&#10;&#10;자동 생성된 설명">
            <a:extLst>
              <a:ext uri="{FF2B5EF4-FFF2-40B4-BE49-F238E27FC236}">
                <a16:creationId xmlns:a16="http://schemas.microsoft.com/office/drawing/2014/main" id="{A5C38E09-3823-B3FE-0BF8-05FC58A97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73374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89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E7DB58-34F4-E995-4303-7704B0F0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43466-B4A7-2314-8D01-C964A4830A3F}"/>
              </a:ext>
            </a:extLst>
          </p:cNvPr>
          <p:cNvSpPr txBox="1"/>
          <p:nvPr/>
        </p:nvSpPr>
        <p:spPr>
          <a:xfrm>
            <a:off x="4797407" y="3075057"/>
            <a:ext cx="2597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ko-KR" altLang="en-US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4131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3BE088-23FA-EE6E-79E4-63A291FB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036B71-7E95-62F5-70EF-D8E5121F371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F620F-B82B-25C8-3B74-5EC33DBA9CAF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486AF4F-4029-D342-8DA7-BB4798662FBE}"/>
              </a:ext>
            </a:extLst>
          </p:cNvPr>
          <p:cNvSpPr/>
          <p:nvPr/>
        </p:nvSpPr>
        <p:spPr>
          <a:xfrm>
            <a:off x="10473546" y="6926"/>
            <a:ext cx="147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DABEA-5CD0-6262-F319-7C27AED77775}"/>
              </a:ext>
            </a:extLst>
          </p:cNvPr>
          <p:cNvSpPr txBox="1"/>
          <p:nvPr/>
        </p:nvSpPr>
        <p:spPr>
          <a:xfrm>
            <a:off x="10510072" y="1330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527AD-F719-ED95-516E-CC221BBA7BBE}"/>
              </a:ext>
            </a:extLst>
          </p:cNvPr>
          <p:cNvSpPr txBox="1"/>
          <p:nvPr/>
        </p:nvSpPr>
        <p:spPr>
          <a:xfrm>
            <a:off x="191654" y="364538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시스템 구성도</a:t>
            </a:r>
          </a:p>
        </p:txBody>
      </p:sp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846FCF2-82A2-ED55-8B1D-809A6DAE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5" y="1245705"/>
            <a:ext cx="10137591" cy="52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6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E0F80D-9F3C-D4DD-D603-6CC156980377}"/>
              </a:ext>
            </a:extLst>
          </p:cNvPr>
          <p:cNvSpPr/>
          <p:nvPr/>
        </p:nvSpPr>
        <p:spPr>
          <a:xfrm>
            <a:off x="10473546" y="6926"/>
            <a:ext cx="147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8C7E7-764A-5932-2324-C0C34CF18CD3}"/>
              </a:ext>
            </a:extLst>
          </p:cNvPr>
          <p:cNvSpPr txBox="1"/>
          <p:nvPr/>
        </p:nvSpPr>
        <p:spPr>
          <a:xfrm>
            <a:off x="10510072" y="1330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750A16F3-B92F-109A-CF32-8563207A7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8064"/>
              </p:ext>
            </p:extLst>
          </p:nvPr>
        </p:nvGraphicFramePr>
        <p:xfrm>
          <a:off x="405534" y="1292882"/>
          <a:ext cx="5341399" cy="5246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268">
                  <a:extLst>
                    <a:ext uri="{9D8B030D-6E8A-4147-A177-3AD203B41FA5}">
                      <a16:colId xmlns:a16="http://schemas.microsoft.com/office/drawing/2014/main" val="4132846874"/>
                    </a:ext>
                  </a:extLst>
                </a:gridCol>
                <a:gridCol w="1551369">
                  <a:extLst>
                    <a:ext uri="{9D8B030D-6E8A-4147-A177-3AD203B41FA5}">
                      <a16:colId xmlns:a16="http://schemas.microsoft.com/office/drawing/2014/main" val="4034743304"/>
                    </a:ext>
                  </a:extLst>
                </a:gridCol>
                <a:gridCol w="2572762">
                  <a:extLst>
                    <a:ext uri="{9D8B030D-6E8A-4147-A177-3AD203B41FA5}">
                      <a16:colId xmlns:a16="http://schemas.microsoft.com/office/drawing/2014/main" val="4000672166"/>
                    </a:ext>
                  </a:extLst>
                </a:gridCol>
              </a:tblGrid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LED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식물의 광합성을 위한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빛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제어하는 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LED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58905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환기팬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실내 공기의 순환을 제어하는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15376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온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·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습도센서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내부 온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습도를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측정하기 위한 센서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15849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수위측정센서</a:t>
                      </a:r>
                    </a:p>
                  </a:txBody>
                  <a:tcPr anchor="ctr">
                    <a:lnL w="12700" cmpd="sng">
                      <a:noFill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외부에 연결된 수조 속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수위를 측정하기 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24683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195B2E0-9F00-9F5D-BC01-76B124D45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098756"/>
              </p:ext>
            </p:extLst>
          </p:nvPr>
        </p:nvGraphicFramePr>
        <p:xfrm>
          <a:off x="6445067" y="1292882"/>
          <a:ext cx="5341399" cy="52461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268">
                  <a:extLst>
                    <a:ext uri="{9D8B030D-6E8A-4147-A177-3AD203B41FA5}">
                      <a16:colId xmlns:a16="http://schemas.microsoft.com/office/drawing/2014/main" val="4132846874"/>
                    </a:ext>
                  </a:extLst>
                </a:gridCol>
                <a:gridCol w="1551369">
                  <a:extLst>
                    <a:ext uri="{9D8B030D-6E8A-4147-A177-3AD203B41FA5}">
                      <a16:colId xmlns:a16="http://schemas.microsoft.com/office/drawing/2014/main" val="4034743304"/>
                    </a:ext>
                  </a:extLst>
                </a:gridCol>
                <a:gridCol w="2572762">
                  <a:extLst>
                    <a:ext uri="{9D8B030D-6E8A-4147-A177-3AD203B41FA5}">
                      <a16:colId xmlns:a16="http://schemas.microsoft.com/office/drawing/2014/main" val="4000672166"/>
                    </a:ext>
                  </a:extLst>
                </a:gridCol>
              </a:tblGrid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디스플레이</a:t>
                      </a:r>
                    </a:p>
                  </a:txBody>
                  <a:tcPr anchor="ctr">
                    <a:lnL w="12700" cmpd="sng">
                      <a:noFill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스마트팜의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동작을 관리할 수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있는 터치 스크린</a:t>
                      </a:r>
                    </a:p>
                  </a:txBody>
                  <a:tcPr anchor="ctr"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58905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CO2e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내부 온실가스의 양을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측정하기 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15376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방수형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온도센서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외부에 연결된 수족 속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수온을 측정하기 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915849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12V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전원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아답터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 전원 공급을 위한 </a:t>
                      </a: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아답터</a:t>
                      </a: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24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26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구성도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4E0F80D-9F3C-D4DD-D603-6CC156980377}"/>
              </a:ext>
            </a:extLst>
          </p:cNvPr>
          <p:cNvSpPr/>
          <p:nvPr/>
        </p:nvSpPr>
        <p:spPr>
          <a:xfrm>
            <a:off x="10473546" y="6926"/>
            <a:ext cx="1476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8C7E7-764A-5932-2324-C0C34CF18CD3}"/>
              </a:ext>
            </a:extLst>
          </p:cNvPr>
          <p:cNvSpPr txBox="1"/>
          <p:nvPr/>
        </p:nvSpPr>
        <p:spPr>
          <a:xfrm>
            <a:off x="10510072" y="13306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B4B3004F-6B1D-A8FA-F46D-EF7B17061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55705"/>
              </p:ext>
            </p:extLst>
          </p:nvPr>
        </p:nvGraphicFramePr>
        <p:xfrm>
          <a:off x="405534" y="1292882"/>
          <a:ext cx="5341399" cy="39346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7268">
                  <a:extLst>
                    <a:ext uri="{9D8B030D-6E8A-4147-A177-3AD203B41FA5}">
                      <a16:colId xmlns:a16="http://schemas.microsoft.com/office/drawing/2014/main" val="4132846874"/>
                    </a:ext>
                  </a:extLst>
                </a:gridCol>
                <a:gridCol w="1551369">
                  <a:extLst>
                    <a:ext uri="{9D8B030D-6E8A-4147-A177-3AD203B41FA5}">
                      <a16:colId xmlns:a16="http://schemas.microsoft.com/office/drawing/2014/main" val="4034743304"/>
                    </a:ext>
                  </a:extLst>
                </a:gridCol>
                <a:gridCol w="2572762">
                  <a:extLst>
                    <a:ext uri="{9D8B030D-6E8A-4147-A177-3AD203B41FA5}">
                      <a16:colId xmlns:a16="http://schemas.microsoft.com/office/drawing/2014/main" val="4000672166"/>
                    </a:ext>
                  </a:extLst>
                </a:gridCol>
              </a:tblGrid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조도센서</a:t>
                      </a:r>
                    </a:p>
                  </a:txBody>
                  <a:tcPr anchor="ctr">
                    <a:lnL w="12700" cmpd="sng">
                      <a:noFill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내부 빛의 세기를 측정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하기 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58905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토양수분센서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작물이 자라는 화분 속 토양에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포함된 수분의 정도를 측정하기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위한 센서</a:t>
                      </a:r>
                    </a:p>
                  </a:txBody>
                  <a:tcPr anchor="ctr"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415376"/>
                  </a:ext>
                </a:extLst>
              </a:tr>
              <a:tr h="131154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서보모터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스마트팜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벽에 설치된 문을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개폐하기 위해 사용되는 회전</a:t>
                      </a:r>
                      <a:endParaRPr lang="en-US" altLang="ko-KR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모터</a:t>
                      </a:r>
                    </a:p>
                  </a:txBody>
                  <a:tcPr anchor="ctr">
                    <a:lnR w="12700" cmpd="sng">
                      <a:noFill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24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91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E726004-00F2-9172-ADA1-6368D874C8E5}"/>
              </a:ext>
            </a:extLst>
          </p:cNvPr>
          <p:cNvGrpSpPr/>
          <p:nvPr/>
        </p:nvGrpSpPr>
        <p:grpSpPr>
          <a:xfrm>
            <a:off x="4258266" y="3023119"/>
            <a:ext cx="3675469" cy="811763"/>
            <a:chOff x="1299283" y="3086854"/>
            <a:chExt cx="3675469" cy="81176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2E716AC-23E8-2C46-92C8-55A20709688A}"/>
                </a:ext>
              </a:extLst>
            </p:cNvPr>
            <p:cNvSpPr/>
            <p:nvPr/>
          </p:nvSpPr>
          <p:spPr>
            <a:xfrm>
              <a:off x="1299283" y="3086854"/>
              <a:ext cx="811763" cy="81176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01D083-038C-5E85-8C98-709DD1903C95}"/>
                </a:ext>
              </a:extLst>
            </p:cNvPr>
            <p:cNvSpPr txBox="1"/>
            <p:nvPr/>
          </p:nvSpPr>
          <p:spPr>
            <a:xfrm>
              <a:off x="2409626" y="3292680"/>
              <a:ext cx="25651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기능목록 및 설명</a:t>
              </a:r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41BA3CC-EEBC-A2F6-FC41-2EEE2B97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6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관련 기능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A37CDDEC-1C8E-1B63-D028-B47A948B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39" y="1125811"/>
            <a:ext cx="4027022" cy="2354789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40068CD-6BA1-1FEE-6744-DBA244031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50" y="1125811"/>
            <a:ext cx="4027021" cy="2354567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C858EEE8-15EA-341A-DBBD-D611F84677E3}"/>
              </a:ext>
            </a:extLst>
          </p:cNvPr>
          <p:cNvGrpSpPr/>
          <p:nvPr/>
        </p:nvGrpSpPr>
        <p:grpSpPr>
          <a:xfrm>
            <a:off x="7794236" y="3542798"/>
            <a:ext cx="1399448" cy="307777"/>
            <a:chOff x="4161749" y="6339573"/>
            <a:chExt cx="1399448" cy="307777"/>
          </a:xfrm>
        </p:grpSpPr>
        <p:sp>
          <p:nvSpPr>
            <p:cNvPr id="145" name="다이아몬드 144">
              <a:extLst>
                <a:ext uri="{FF2B5EF4-FFF2-40B4-BE49-F238E27FC236}">
                  <a16:creationId xmlns:a16="http://schemas.microsoft.com/office/drawing/2014/main" id="{0FEFCE93-1E2A-1E0B-BAD2-3344CE7948E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E6E477-F195-A8A0-5F49-F780E265F59A}"/>
                </a:ext>
              </a:extLst>
            </p:cNvPr>
            <p:cNvSpPr txBox="1"/>
            <p:nvPr/>
          </p:nvSpPr>
          <p:spPr>
            <a:xfrm>
              <a:off x="4366639" y="6339573"/>
              <a:ext cx="1194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회원가입하기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E784F82-0C83-A793-195A-9D6262A99EC0}"/>
              </a:ext>
            </a:extLst>
          </p:cNvPr>
          <p:cNvGrpSpPr/>
          <p:nvPr/>
        </p:nvGrpSpPr>
        <p:grpSpPr>
          <a:xfrm>
            <a:off x="2540083" y="3542799"/>
            <a:ext cx="1231133" cy="307777"/>
            <a:chOff x="4161749" y="6339573"/>
            <a:chExt cx="1231133" cy="307777"/>
          </a:xfrm>
        </p:grpSpPr>
        <p:sp>
          <p:nvSpPr>
            <p:cNvPr id="148" name="다이아몬드 147">
              <a:extLst>
                <a:ext uri="{FF2B5EF4-FFF2-40B4-BE49-F238E27FC236}">
                  <a16:creationId xmlns:a16="http://schemas.microsoft.com/office/drawing/2014/main" id="{5289004A-F839-B907-3118-6F2F18BF80F4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B4B29EF-4D5B-DF43-C462-EECDA7FE2684}"/>
                </a:ext>
              </a:extLst>
            </p:cNvPr>
            <p:cNvSpPr txBox="1"/>
            <p:nvPr/>
          </p:nvSpPr>
          <p:spPr>
            <a:xfrm>
              <a:off x="4366639" y="6339573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로그인하기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79ACD04-67A6-6AF1-BD4D-F80786C4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39" y="4001702"/>
            <a:ext cx="4027402" cy="2354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86D38D-F6E3-4189-09BF-47DF9A61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50" y="4001702"/>
            <a:ext cx="4027402" cy="235501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9A1F7C8-096C-28DF-A156-BEE2F52924C0}"/>
              </a:ext>
            </a:extLst>
          </p:cNvPr>
          <p:cNvGrpSpPr/>
          <p:nvPr/>
        </p:nvGrpSpPr>
        <p:grpSpPr>
          <a:xfrm>
            <a:off x="2515427" y="6424831"/>
            <a:ext cx="1280826" cy="307777"/>
            <a:chOff x="4161749" y="6339573"/>
            <a:chExt cx="1280826" cy="307777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EDD0C56-44CE-0E4F-6A36-AA3E9D426C4D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98A8E6-E65B-44FA-0EC9-ED842C832765}"/>
                </a:ext>
              </a:extLst>
            </p:cNvPr>
            <p:cNvSpPr txBox="1"/>
            <p:nvPr/>
          </p:nvSpPr>
          <p:spPr>
            <a:xfrm>
              <a:off x="4366639" y="6339573"/>
              <a:ext cx="1075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아이디 찾기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E89BF9-BD02-64C7-4E42-9C01594FEF2B}"/>
              </a:ext>
            </a:extLst>
          </p:cNvPr>
          <p:cNvGrpSpPr/>
          <p:nvPr/>
        </p:nvGrpSpPr>
        <p:grpSpPr>
          <a:xfrm>
            <a:off x="7871834" y="6424831"/>
            <a:ext cx="1449141" cy="307777"/>
            <a:chOff x="4161749" y="6339573"/>
            <a:chExt cx="1449141" cy="307777"/>
          </a:xfrm>
        </p:grpSpPr>
        <p:sp>
          <p:nvSpPr>
            <p:cNvPr id="14" name="다이아몬드 13">
              <a:extLst>
                <a:ext uri="{FF2B5EF4-FFF2-40B4-BE49-F238E27FC236}">
                  <a16:creationId xmlns:a16="http://schemas.microsoft.com/office/drawing/2014/main" id="{F668C33E-97C9-856F-F1C2-EC4C3FD7A9E5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877844-74FA-EE85-41D6-3EA144BB5CF0}"/>
                </a:ext>
              </a:extLst>
            </p:cNvPr>
            <p:cNvSpPr txBox="1"/>
            <p:nvPr/>
          </p:nvSpPr>
          <p:spPr>
            <a:xfrm>
              <a:off x="4366639" y="6339573"/>
              <a:ext cx="1244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비밀번호 찾기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214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E05517AE-D0E0-BEA7-D37C-89B6103CB5F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16" y="1879139"/>
            <a:ext cx="5933048" cy="346933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25FC06-357F-8BEC-0596-D2FEAE9ED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6" y="1879139"/>
            <a:ext cx="5933050" cy="346933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D30E28-FA5B-D5F0-EEAE-DF845B4D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1AF58-A065-4032-A8D3-F9742C60BC4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2A970-9DED-EF99-7D22-B3724ABB3D17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610D05-EE09-F68F-DE0F-010EEE0A6399}"/>
              </a:ext>
            </a:extLst>
          </p:cNvPr>
          <p:cNvSpPr/>
          <p:nvPr/>
        </p:nvSpPr>
        <p:spPr>
          <a:xfrm>
            <a:off x="0" y="0"/>
            <a:ext cx="12192000" cy="136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2BC4EA-3D46-4FD8-4054-3B68E81660FD}"/>
              </a:ext>
            </a:extLst>
          </p:cNvPr>
          <p:cNvSpPr/>
          <p:nvPr/>
        </p:nvSpPr>
        <p:spPr>
          <a:xfrm>
            <a:off x="9868746" y="6926"/>
            <a:ext cx="20808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ABEB2-4359-3295-86A7-8B96305E9DC2}"/>
              </a:ext>
            </a:extLst>
          </p:cNvPr>
          <p:cNvSpPr txBox="1"/>
          <p:nvPr/>
        </p:nvSpPr>
        <p:spPr>
          <a:xfrm>
            <a:off x="9905506" y="133066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기능목록 및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CCA6-E7AA-8F3E-F14B-AB127ACD96A2}"/>
              </a:ext>
            </a:extLst>
          </p:cNvPr>
          <p:cNvSpPr txBox="1"/>
          <p:nvPr/>
        </p:nvSpPr>
        <p:spPr>
          <a:xfrm>
            <a:off x="191654" y="364538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·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작물 관련 기능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FE48B07-9EDE-F024-7915-E5B683A45DE1}"/>
              </a:ext>
            </a:extLst>
          </p:cNvPr>
          <p:cNvGrpSpPr/>
          <p:nvPr/>
        </p:nvGrpSpPr>
        <p:grpSpPr>
          <a:xfrm>
            <a:off x="2185275" y="5414617"/>
            <a:ext cx="1785772" cy="307777"/>
            <a:chOff x="4161749" y="6339573"/>
            <a:chExt cx="1785772" cy="307777"/>
          </a:xfrm>
        </p:grpSpPr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2011B6C6-27DA-8B39-0A96-A604A4D2A9F8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50C8EE-27C0-7FF6-C3C5-EE0EE24390F7}"/>
                </a:ext>
              </a:extLst>
            </p:cNvPr>
            <p:cNvSpPr txBox="1"/>
            <p:nvPr/>
          </p:nvSpPr>
          <p:spPr>
            <a:xfrm>
              <a:off x="4366639" y="6339573"/>
              <a:ext cx="15808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스마트팜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등록하기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40A660E-F1B9-BF61-0AB0-5D480FA0C725}"/>
              </a:ext>
            </a:extLst>
          </p:cNvPr>
          <p:cNvGrpSpPr/>
          <p:nvPr/>
        </p:nvGrpSpPr>
        <p:grpSpPr>
          <a:xfrm>
            <a:off x="8389270" y="5414616"/>
            <a:ext cx="1449141" cy="307777"/>
            <a:chOff x="4161749" y="6339573"/>
            <a:chExt cx="1449141" cy="307777"/>
          </a:xfrm>
        </p:grpSpPr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8879EC09-3BEA-0CCA-BA01-20ABA952449E}"/>
                </a:ext>
              </a:extLst>
            </p:cNvPr>
            <p:cNvSpPr/>
            <p:nvPr/>
          </p:nvSpPr>
          <p:spPr>
            <a:xfrm>
              <a:off x="4161749" y="6404884"/>
              <a:ext cx="177155" cy="177155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672B6A-4331-FA3D-6B96-D5F52E5C89FF}"/>
                </a:ext>
              </a:extLst>
            </p:cNvPr>
            <p:cNvSpPr txBox="1"/>
            <p:nvPr/>
          </p:nvSpPr>
          <p:spPr>
            <a:xfrm>
              <a:off x="4366639" y="6339573"/>
              <a:ext cx="1244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작물 등록하기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275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732</Words>
  <Application>Microsoft Office PowerPoint</Application>
  <PresentationFormat>와이드스크린</PresentationFormat>
  <Paragraphs>234</Paragraphs>
  <Slides>33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Arial</vt:lpstr>
      <vt:lpstr>나눔고딕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수연</dc:creator>
  <cp:lastModifiedBy>수연 이</cp:lastModifiedBy>
  <cp:revision>3</cp:revision>
  <dcterms:created xsi:type="dcterms:W3CDTF">2023-06-10T06:13:43Z</dcterms:created>
  <dcterms:modified xsi:type="dcterms:W3CDTF">2023-11-28T18:11:47Z</dcterms:modified>
</cp:coreProperties>
</file>